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7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3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2F89A1-B0B3-4B8C-ABB1-B85ED770C1C6}" type="doc">
      <dgm:prSet loTypeId="urn:microsoft.com/office/officeart/2005/8/layout/matrix1" loCatId="matrix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650F56C6-6227-4429-A758-E4BF9CC31B8B}">
      <dgm:prSet phldrT="[Texto]"/>
      <dgm:spPr/>
      <dgm:t>
        <a:bodyPr/>
        <a:lstStyle/>
        <a:p>
          <a:r>
            <a:rPr lang="es-ES" dirty="0" smtClean="0"/>
            <a:t>WIFITE2</a:t>
          </a:r>
          <a:endParaRPr lang="es-ES" dirty="0"/>
        </a:p>
      </dgm:t>
    </dgm:pt>
    <dgm:pt modelId="{5D6DD6B3-A14C-4542-AC18-B92760261188}" type="parTrans" cxnId="{13E64891-62EA-4E83-8B44-2438DC0DF17E}">
      <dgm:prSet/>
      <dgm:spPr/>
      <dgm:t>
        <a:bodyPr/>
        <a:lstStyle/>
        <a:p>
          <a:endParaRPr lang="es-ES"/>
        </a:p>
      </dgm:t>
    </dgm:pt>
    <dgm:pt modelId="{FB13DE28-6B25-4719-B16F-B453FDA2D7E7}" type="sibTrans" cxnId="{13E64891-62EA-4E83-8B44-2438DC0DF17E}">
      <dgm:prSet/>
      <dgm:spPr/>
      <dgm:t>
        <a:bodyPr/>
        <a:lstStyle/>
        <a:p>
          <a:endParaRPr lang="es-ES"/>
        </a:p>
      </dgm:t>
    </dgm:pt>
    <dgm:pt modelId="{B3F67605-5293-450B-B02F-80806566A205}">
      <dgm:prSet phldrT="[Texto]"/>
      <dgm:spPr/>
      <dgm:t>
        <a:bodyPr/>
        <a:lstStyle/>
        <a:p>
          <a:r>
            <a:rPr lang="es-ES" dirty="0" smtClean="0"/>
            <a:t>Fácil de usar</a:t>
          </a:r>
          <a:endParaRPr lang="es-ES" dirty="0"/>
        </a:p>
      </dgm:t>
    </dgm:pt>
    <dgm:pt modelId="{986B0051-1679-414A-BF39-2A4A0FC9DC41}" type="parTrans" cxnId="{34CEE17B-C1CE-4B5A-A40D-2E31D4F1841F}">
      <dgm:prSet/>
      <dgm:spPr/>
      <dgm:t>
        <a:bodyPr/>
        <a:lstStyle/>
        <a:p>
          <a:endParaRPr lang="es-ES"/>
        </a:p>
      </dgm:t>
    </dgm:pt>
    <dgm:pt modelId="{791DDDF3-2DC6-493B-91D5-9B2A8C087BE9}" type="sibTrans" cxnId="{34CEE17B-C1CE-4B5A-A40D-2E31D4F1841F}">
      <dgm:prSet/>
      <dgm:spPr/>
      <dgm:t>
        <a:bodyPr/>
        <a:lstStyle/>
        <a:p>
          <a:endParaRPr lang="es-ES"/>
        </a:p>
      </dgm:t>
    </dgm:pt>
    <dgm:pt modelId="{739042DB-D287-4FC7-B601-4F84AB95C99D}">
      <dgm:prSet phldrT="[Texto]"/>
      <dgm:spPr/>
      <dgm:t>
        <a:bodyPr/>
        <a:lstStyle/>
        <a:p>
          <a:r>
            <a:rPr lang="es-ES" dirty="0" smtClean="0"/>
            <a:t>Encriptación WEP</a:t>
          </a:r>
          <a:endParaRPr lang="es-ES" dirty="0"/>
        </a:p>
      </dgm:t>
    </dgm:pt>
    <dgm:pt modelId="{64639315-2716-439E-A7FD-62ED0D2EFE81}" type="parTrans" cxnId="{1DAE22D6-A2B9-45AE-A46E-70FC35DEE459}">
      <dgm:prSet/>
      <dgm:spPr/>
      <dgm:t>
        <a:bodyPr/>
        <a:lstStyle/>
        <a:p>
          <a:endParaRPr lang="es-ES"/>
        </a:p>
      </dgm:t>
    </dgm:pt>
    <dgm:pt modelId="{E854413B-C595-410C-A877-6E885C9AAADF}" type="sibTrans" cxnId="{1DAE22D6-A2B9-45AE-A46E-70FC35DEE459}">
      <dgm:prSet/>
      <dgm:spPr/>
      <dgm:t>
        <a:bodyPr/>
        <a:lstStyle/>
        <a:p>
          <a:endParaRPr lang="es-ES"/>
        </a:p>
      </dgm:t>
    </dgm:pt>
    <dgm:pt modelId="{CE06D032-719E-4EEE-8FB7-49FEA79FD430}">
      <dgm:prSet phldrT="[Texto]"/>
      <dgm:spPr/>
      <dgm:t>
        <a:bodyPr/>
        <a:lstStyle/>
        <a:p>
          <a:r>
            <a:rPr lang="es-ES" dirty="0" smtClean="0"/>
            <a:t>Obtiene contraseñas</a:t>
          </a:r>
          <a:endParaRPr lang="es-ES" dirty="0"/>
        </a:p>
      </dgm:t>
    </dgm:pt>
    <dgm:pt modelId="{4F03D289-5A65-4C15-864E-0F611460A33B}" type="parTrans" cxnId="{2430AD87-8FAB-4A64-A378-27AAF23C4B48}">
      <dgm:prSet/>
      <dgm:spPr/>
      <dgm:t>
        <a:bodyPr/>
        <a:lstStyle/>
        <a:p>
          <a:endParaRPr lang="es-ES"/>
        </a:p>
      </dgm:t>
    </dgm:pt>
    <dgm:pt modelId="{B122AE9C-7D76-4DF4-B8BB-DBA6FF8B401C}" type="sibTrans" cxnId="{2430AD87-8FAB-4A64-A378-27AAF23C4B48}">
      <dgm:prSet/>
      <dgm:spPr/>
      <dgm:t>
        <a:bodyPr/>
        <a:lstStyle/>
        <a:p>
          <a:endParaRPr lang="es-ES"/>
        </a:p>
      </dgm:t>
    </dgm:pt>
    <dgm:pt modelId="{B6C4258C-AAE4-47F5-BC46-97373AAD5223}">
      <dgm:prSet phldrT="[Texto]"/>
      <dgm:spPr/>
      <dgm:t>
        <a:bodyPr/>
        <a:lstStyle/>
        <a:p>
          <a:r>
            <a:rPr lang="es-ES" dirty="0" smtClean="0"/>
            <a:t>No necesita diccionarios</a:t>
          </a:r>
          <a:endParaRPr lang="es-ES" dirty="0"/>
        </a:p>
      </dgm:t>
    </dgm:pt>
    <dgm:pt modelId="{CC4A2604-A103-4B3C-8E95-788441A3EBB9}" type="parTrans" cxnId="{C9CE1060-B262-46AB-85C9-D4E4122FFA3B}">
      <dgm:prSet/>
      <dgm:spPr/>
      <dgm:t>
        <a:bodyPr/>
        <a:lstStyle/>
        <a:p>
          <a:endParaRPr lang="es-ES"/>
        </a:p>
      </dgm:t>
    </dgm:pt>
    <dgm:pt modelId="{ABD01CBE-5D4F-4FBA-A1F4-EB68FEDE5862}" type="sibTrans" cxnId="{C9CE1060-B262-46AB-85C9-D4E4122FFA3B}">
      <dgm:prSet/>
      <dgm:spPr/>
      <dgm:t>
        <a:bodyPr/>
        <a:lstStyle/>
        <a:p>
          <a:endParaRPr lang="es-ES"/>
        </a:p>
      </dgm:t>
    </dgm:pt>
    <dgm:pt modelId="{C68380C4-3CD9-4EE4-9F82-2729C7D56678}" type="pres">
      <dgm:prSet presAssocID="{0C2F89A1-B0B3-4B8C-ABB1-B85ED770C1C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417E65C-ABD0-4413-8841-9D1E95FA9B49}" type="pres">
      <dgm:prSet presAssocID="{0C2F89A1-B0B3-4B8C-ABB1-B85ED770C1C6}" presName="matrix" presStyleCnt="0"/>
      <dgm:spPr/>
    </dgm:pt>
    <dgm:pt modelId="{65FB3952-B4C4-46CE-8E67-E5372F7A7511}" type="pres">
      <dgm:prSet presAssocID="{0C2F89A1-B0B3-4B8C-ABB1-B85ED770C1C6}" presName="tile1" presStyleLbl="node1" presStyleIdx="0" presStyleCnt="4"/>
      <dgm:spPr/>
      <dgm:t>
        <a:bodyPr/>
        <a:lstStyle/>
        <a:p>
          <a:endParaRPr lang="es-ES"/>
        </a:p>
      </dgm:t>
    </dgm:pt>
    <dgm:pt modelId="{C962275A-EFCB-4B1E-95CA-9C169BA42F22}" type="pres">
      <dgm:prSet presAssocID="{0C2F89A1-B0B3-4B8C-ABB1-B85ED770C1C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31F7E-85AD-4CFA-8343-DAD24B4C1E71}" type="pres">
      <dgm:prSet presAssocID="{0C2F89A1-B0B3-4B8C-ABB1-B85ED770C1C6}" presName="tile2" presStyleLbl="node1" presStyleIdx="1" presStyleCnt="4"/>
      <dgm:spPr/>
      <dgm:t>
        <a:bodyPr/>
        <a:lstStyle/>
        <a:p>
          <a:endParaRPr lang="es-ES"/>
        </a:p>
      </dgm:t>
    </dgm:pt>
    <dgm:pt modelId="{D85D9ED3-53A4-45F7-917C-B00A3E888913}" type="pres">
      <dgm:prSet presAssocID="{0C2F89A1-B0B3-4B8C-ABB1-B85ED770C1C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0F9542-BC87-4A0D-B69D-95CC40D1413B}" type="pres">
      <dgm:prSet presAssocID="{0C2F89A1-B0B3-4B8C-ABB1-B85ED770C1C6}" presName="tile3" presStyleLbl="node1" presStyleIdx="2" presStyleCnt="4"/>
      <dgm:spPr/>
      <dgm:t>
        <a:bodyPr/>
        <a:lstStyle/>
        <a:p>
          <a:endParaRPr lang="es-ES"/>
        </a:p>
      </dgm:t>
    </dgm:pt>
    <dgm:pt modelId="{BA03C22C-B2C0-49EC-80A5-C730E9507204}" type="pres">
      <dgm:prSet presAssocID="{0C2F89A1-B0B3-4B8C-ABB1-B85ED770C1C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8F9D73-E9BB-463F-B399-59742E7AA08B}" type="pres">
      <dgm:prSet presAssocID="{0C2F89A1-B0B3-4B8C-ABB1-B85ED770C1C6}" presName="tile4" presStyleLbl="node1" presStyleIdx="3" presStyleCnt="4"/>
      <dgm:spPr/>
      <dgm:t>
        <a:bodyPr/>
        <a:lstStyle/>
        <a:p>
          <a:endParaRPr lang="es-ES"/>
        </a:p>
      </dgm:t>
    </dgm:pt>
    <dgm:pt modelId="{331B370D-25A7-436F-A1B0-A064646D3A89}" type="pres">
      <dgm:prSet presAssocID="{0C2F89A1-B0B3-4B8C-ABB1-B85ED770C1C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8EBE95-AE9F-4DFD-8847-4C8FC26CF832}" type="pres">
      <dgm:prSet presAssocID="{0C2F89A1-B0B3-4B8C-ABB1-B85ED770C1C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</dgm:ptLst>
  <dgm:cxnLst>
    <dgm:cxn modelId="{E39C12F1-A649-4839-9EB2-D43E43EAF096}" type="presOf" srcId="{CE06D032-719E-4EEE-8FB7-49FEA79FD430}" destId="{BA03C22C-B2C0-49EC-80A5-C730E9507204}" srcOrd="1" destOrd="0" presId="urn:microsoft.com/office/officeart/2005/8/layout/matrix1"/>
    <dgm:cxn modelId="{D0D8BD13-E9A0-4948-BC18-4C6A64C30270}" type="presOf" srcId="{0C2F89A1-B0B3-4B8C-ABB1-B85ED770C1C6}" destId="{C68380C4-3CD9-4EE4-9F82-2729C7D56678}" srcOrd="0" destOrd="0" presId="urn:microsoft.com/office/officeart/2005/8/layout/matrix1"/>
    <dgm:cxn modelId="{1DAE22D6-A2B9-45AE-A46E-70FC35DEE459}" srcId="{650F56C6-6227-4429-A758-E4BF9CC31B8B}" destId="{739042DB-D287-4FC7-B601-4F84AB95C99D}" srcOrd="1" destOrd="0" parTransId="{64639315-2716-439E-A7FD-62ED0D2EFE81}" sibTransId="{E854413B-C595-410C-A877-6E885C9AAADF}"/>
    <dgm:cxn modelId="{C9CE1060-B262-46AB-85C9-D4E4122FFA3B}" srcId="{650F56C6-6227-4429-A758-E4BF9CC31B8B}" destId="{B6C4258C-AAE4-47F5-BC46-97373AAD5223}" srcOrd="3" destOrd="0" parTransId="{CC4A2604-A103-4B3C-8E95-788441A3EBB9}" sibTransId="{ABD01CBE-5D4F-4FBA-A1F4-EB68FEDE5862}"/>
    <dgm:cxn modelId="{FD974CFE-EDF9-4603-805A-959142D96047}" type="presOf" srcId="{B3F67605-5293-450B-B02F-80806566A205}" destId="{C962275A-EFCB-4B1E-95CA-9C169BA42F22}" srcOrd="1" destOrd="0" presId="urn:microsoft.com/office/officeart/2005/8/layout/matrix1"/>
    <dgm:cxn modelId="{EA2F64E9-A48E-464C-BE80-2EC6ACC4F922}" type="presOf" srcId="{739042DB-D287-4FC7-B601-4F84AB95C99D}" destId="{73331F7E-85AD-4CFA-8343-DAD24B4C1E71}" srcOrd="0" destOrd="0" presId="urn:microsoft.com/office/officeart/2005/8/layout/matrix1"/>
    <dgm:cxn modelId="{2402D889-2A39-4F17-B119-B12C94528C0E}" type="presOf" srcId="{B3F67605-5293-450B-B02F-80806566A205}" destId="{65FB3952-B4C4-46CE-8E67-E5372F7A7511}" srcOrd="0" destOrd="0" presId="urn:microsoft.com/office/officeart/2005/8/layout/matrix1"/>
    <dgm:cxn modelId="{3EF8C460-51D0-435A-AE86-356367159E5C}" type="presOf" srcId="{739042DB-D287-4FC7-B601-4F84AB95C99D}" destId="{D85D9ED3-53A4-45F7-917C-B00A3E888913}" srcOrd="1" destOrd="0" presId="urn:microsoft.com/office/officeart/2005/8/layout/matrix1"/>
    <dgm:cxn modelId="{EE38A741-C91C-465D-B2A9-CF484FAF9F29}" type="presOf" srcId="{B6C4258C-AAE4-47F5-BC46-97373AAD5223}" destId="{331B370D-25A7-436F-A1B0-A064646D3A89}" srcOrd="1" destOrd="0" presId="urn:microsoft.com/office/officeart/2005/8/layout/matrix1"/>
    <dgm:cxn modelId="{11C52082-8E01-4C4F-BE4F-6CE090CD9F5B}" type="presOf" srcId="{650F56C6-6227-4429-A758-E4BF9CC31B8B}" destId="{FE8EBE95-AE9F-4DFD-8847-4C8FC26CF832}" srcOrd="0" destOrd="0" presId="urn:microsoft.com/office/officeart/2005/8/layout/matrix1"/>
    <dgm:cxn modelId="{8CE0ED7F-E501-4E74-8CD0-35F68234B591}" type="presOf" srcId="{CE06D032-719E-4EEE-8FB7-49FEA79FD430}" destId="{860F9542-BC87-4A0D-B69D-95CC40D1413B}" srcOrd="0" destOrd="0" presId="urn:microsoft.com/office/officeart/2005/8/layout/matrix1"/>
    <dgm:cxn modelId="{ED0DBAE3-5861-4761-9325-D97458670008}" type="presOf" srcId="{B6C4258C-AAE4-47F5-BC46-97373AAD5223}" destId="{E48F9D73-E9BB-463F-B399-59742E7AA08B}" srcOrd="0" destOrd="0" presId="urn:microsoft.com/office/officeart/2005/8/layout/matrix1"/>
    <dgm:cxn modelId="{2430AD87-8FAB-4A64-A378-27AAF23C4B48}" srcId="{650F56C6-6227-4429-A758-E4BF9CC31B8B}" destId="{CE06D032-719E-4EEE-8FB7-49FEA79FD430}" srcOrd="2" destOrd="0" parTransId="{4F03D289-5A65-4C15-864E-0F611460A33B}" sibTransId="{B122AE9C-7D76-4DF4-B8BB-DBA6FF8B401C}"/>
    <dgm:cxn modelId="{34CEE17B-C1CE-4B5A-A40D-2E31D4F1841F}" srcId="{650F56C6-6227-4429-A758-E4BF9CC31B8B}" destId="{B3F67605-5293-450B-B02F-80806566A205}" srcOrd="0" destOrd="0" parTransId="{986B0051-1679-414A-BF39-2A4A0FC9DC41}" sibTransId="{791DDDF3-2DC6-493B-91D5-9B2A8C087BE9}"/>
    <dgm:cxn modelId="{13E64891-62EA-4E83-8B44-2438DC0DF17E}" srcId="{0C2F89A1-B0B3-4B8C-ABB1-B85ED770C1C6}" destId="{650F56C6-6227-4429-A758-E4BF9CC31B8B}" srcOrd="0" destOrd="0" parTransId="{5D6DD6B3-A14C-4542-AC18-B92760261188}" sibTransId="{FB13DE28-6B25-4719-B16F-B453FDA2D7E7}"/>
    <dgm:cxn modelId="{0E3BB5AC-E7F6-4567-A2E2-2CDCB4C1CD82}" type="presParOf" srcId="{C68380C4-3CD9-4EE4-9F82-2729C7D56678}" destId="{4417E65C-ABD0-4413-8841-9D1E95FA9B49}" srcOrd="0" destOrd="0" presId="urn:microsoft.com/office/officeart/2005/8/layout/matrix1"/>
    <dgm:cxn modelId="{C28C4CFB-33FD-46F2-9998-9D228F45F086}" type="presParOf" srcId="{4417E65C-ABD0-4413-8841-9D1E95FA9B49}" destId="{65FB3952-B4C4-46CE-8E67-E5372F7A7511}" srcOrd="0" destOrd="0" presId="urn:microsoft.com/office/officeart/2005/8/layout/matrix1"/>
    <dgm:cxn modelId="{3AF07AE8-D5FE-4E24-A306-F85C36DBB1ED}" type="presParOf" srcId="{4417E65C-ABD0-4413-8841-9D1E95FA9B49}" destId="{C962275A-EFCB-4B1E-95CA-9C169BA42F22}" srcOrd="1" destOrd="0" presId="urn:microsoft.com/office/officeart/2005/8/layout/matrix1"/>
    <dgm:cxn modelId="{958B3CE0-483E-4A12-9FB2-C5BFC0F8CD07}" type="presParOf" srcId="{4417E65C-ABD0-4413-8841-9D1E95FA9B49}" destId="{73331F7E-85AD-4CFA-8343-DAD24B4C1E71}" srcOrd="2" destOrd="0" presId="urn:microsoft.com/office/officeart/2005/8/layout/matrix1"/>
    <dgm:cxn modelId="{CFBD2CF1-51DB-4F49-A353-E1A846B1D1F9}" type="presParOf" srcId="{4417E65C-ABD0-4413-8841-9D1E95FA9B49}" destId="{D85D9ED3-53A4-45F7-917C-B00A3E888913}" srcOrd="3" destOrd="0" presId="urn:microsoft.com/office/officeart/2005/8/layout/matrix1"/>
    <dgm:cxn modelId="{B4EC7ED0-D61A-4EC2-91A7-764ED72329F3}" type="presParOf" srcId="{4417E65C-ABD0-4413-8841-9D1E95FA9B49}" destId="{860F9542-BC87-4A0D-B69D-95CC40D1413B}" srcOrd="4" destOrd="0" presId="urn:microsoft.com/office/officeart/2005/8/layout/matrix1"/>
    <dgm:cxn modelId="{E1452CC2-577F-42E2-814C-A88295F98D77}" type="presParOf" srcId="{4417E65C-ABD0-4413-8841-9D1E95FA9B49}" destId="{BA03C22C-B2C0-49EC-80A5-C730E9507204}" srcOrd="5" destOrd="0" presId="urn:microsoft.com/office/officeart/2005/8/layout/matrix1"/>
    <dgm:cxn modelId="{7B74EE29-E738-44AF-9647-E52D19F226FB}" type="presParOf" srcId="{4417E65C-ABD0-4413-8841-9D1E95FA9B49}" destId="{E48F9D73-E9BB-463F-B399-59742E7AA08B}" srcOrd="6" destOrd="0" presId="urn:microsoft.com/office/officeart/2005/8/layout/matrix1"/>
    <dgm:cxn modelId="{CC58EEDA-3E53-49C6-8CAA-19DAAE808FC3}" type="presParOf" srcId="{4417E65C-ABD0-4413-8841-9D1E95FA9B49}" destId="{331B370D-25A7-436F-A1B0-A064646D3A89}" srcOrd="7" destOrd="0" presId="urn:microsoft.com/office/officeart/2005/8/layout/matrix1"/>
    <dgm:cxn modelId="{601AC1C5-2FF6-47A0-8D25-FA6B70516DB7}" type="presParOf" srcId="{C68380C4-3CD9-4EE4-9F82-2729C7D56678}" destId="{FE8EBE95-AE9F-4DFD-8847-4C8FC26CF83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C299FF-FCA0-4940-AEC9-9FA3C6B7595D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85F99BB9-D840-4A48-99CC-67A30094CA8C}">
      <dgm:prSet phldrT="[Texto]" custT="1"/>
      <dgm:spPr/>
      <dgm:t>
        <a:bodyPr/>
        <a:lstStyle/>
        <a:p>
          <a:r>
            <a:rPr lang="es-ES" sz="2200" b="1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ESSID</a:t>
          </a:r>
          <a:endParaRPr lang="es-ES" sz="2200" b="1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9E1C2FDF-CB4A-40EE-82D7-44ED7F2EC765}" type="parTrans" cxnId="{DF95B51A-0D38-4E56-9473-157B8BDB74CC}">
      <dgm:prSet/>
      <dgm:spPr/>
      <dgm:t>
        <a:bodyPr/>
        <a:lstStyle/>
        <a:p>
          <a:endParaRPr lang="es-ES"/>
        </a:p>
      </dgm:t>
    </dgm:pt>
    <dgm:pt modelId="{AEBE32C0-21CE-4FE6-B5F6-403FABFEF1F6}" type="sibTrans" cxnId="{DF95B51A-0D38-4E56-9473-157B8BDB74CC}">
      <dgm:prSet/>
      <dgm:spPr/>
      <dgm:t>
        <a:bodyPr/>
        <a:lstStyle/>
        <a:p>
          <a:endParaRPr lang="es-ES"/>
        </a:p>
      </dgm:t>
    </dgm:pt>
    <dgm:pt modelId="{E9829A32-F59F-44A4-8643-43559492A0F6}">
      <dgm:prSet phldrT="[Texto]" custT="1"/>
      <dgm:spPr/>
      <dgm:t>
        <a:bodyPr/>
        <a:lstStyle/>
        <a:p>
          <a:r>
            <a:rPr lang="es-ES" sz="2000" dirty="0" smtClean="0"/>
            <a:t>Nombre de la red.</a:t>
          </a:r>
          <a:endParaRPr lang="es-ES" sz="2000" dirty="0"/>
        </a:p>
      </dgm:t>
    </dgm:pt>
    <dgm:pt modelId="{75B277A3-16C2-4932-827F-0100285FE3F8}" type="parTrans" cxnId="{EE5D76B4-B335-491D-BF92-E73CF1D64A5D}">
      <dgm:prSet/>
      <dgm:spPr/>
      <dgm:t>
        <a:bodyPr/>
        <a:lstStyle/>
        <a:p>
          <a:endParaRPr lang="es-ES"/>
        </a:p>
      </dgm:t>
    </dgm:pt>
    <dgm:pt modelId="{5CBD151A-CD69-4100-AD7F-C3335881981F}" type="sibTrans" cxnId="{EE5D76B4-B335-491D-BF92-E73CF1D64A5D}">
      <dgm:prSet/>
      <dgm:spPr/>
      <dgm:t>
        <a:bodyPr/>
        <a:lstStyle/>
        <a:p>
          <a:endParaRPr lang="es-ES"/>
        </a:p>
      </dgm:t>
    </dgm:pt>
    <dgm:pt modelId="{863873EC-B1A6-448E-A08C-04E5B69EEADF}">
      <dgm:prSet phldrT="[Texto]" custT="1"/>
      <dgm:spPr/>
      <dgm:t>
        <a:bodyPr/>
        <a:lstStyle/>
        <a:p>
          <a:r>
            <a:rPr lang="es-ES" sz="2200" b="1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BSSID</a:t>
          </a:r>
          <a:endParaRPr lang="es-ES" sz="2200" b="1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E528177F-AE98-4A73-A74A-0B8872A3BFFD}" type="parTrans" cxnId="{C6808C3B-E455-4DB1-89BE-6574DFE46435}">
      <dgm:prSet/>
      <dgm:spPr/>
      <dgm:t>
        <a:bodyPr/>
        <a:lstStyle/>
        <a:p>
          <a:endParaRPr lang="es-ES"/>
        </a:p>
      </dgm:t>
    </dgm:pt>
    <dgm:pt modelId="{4E59B5A5-8469-4132-91B6-9D2A3BDE351F}" type="sibTrans" cxnId="{C6808C3B-E455-4DB1-89BE-6574DFE46435}">
      <dgm:prSet/>
      <dgm:spPr/>
      <dgm:t>
        <a:bodyPr/>
        <a:lstStyle/>
        <a:p>
          <a:endParaRPr lang="es-ES"/>
        </a:p>
      </dgm:t>
    </dgm:pt>
    <dgm:pt modelId="{E3F09780-DA1A-435F-982C-87E4DC129648}">
      <dgm:prSet phldrT="[Texto]" custT="1"/>
      <dgm:spPr/>
      <dgm:t>
        <a:bodyPr/>
        <a:lstStyle/>
        <a:p>
          <a:r>
            <a:rPr lang="es-ES" sz="2000" dirty="0" smtClean="0"/>
            <a:t>MAC del Punto de Acceso.</a:t>
          </a:r>
          <a:endParaRPr lang="es-ES" sz="2000" dirty="0"/>
        </a:p>
      </dgm:t>
    </dgm:pt>
    <dgm:pt modelId="{B909F272-F2CA-4E8A-B7D5-9D1907E0CCA8}" type="parTrans" cxnId="{68FC2E9E-B4C8-4AB6-B2CE-8A27F90F337A}">
      <dgm:prSet/>
      <dgm:spPr/>
      <dgm:t>
        <a:bodyPr/>
        <a:lstStyle/>
        <a:p>
          <a:endParaRPr lang="es-ES"/>
        </a:p>
      </dgm:t>
    </dgm:pt>
    <dgm:pt modelId="{D07CF6FB-D3AA-48DA-8285-C65AD89184FB}" type="sibTrans" cxnId="{68FC2E9E-B4C8-4AB6-B2CE-8A27F90F337A}">
      <dgm:prSet/>
      <dgm:spPr/>
      <dgm:t>
        <a:bodyPr/>
        <a:lstStyle/>
        <a:p>
          <a:endParaRPr lang="es-ES"/>
        </a:p>
      </dgm:t>
    </dgm:pt>
    <dgm:pt modelId="{CFF2D474-A781-4874-A112-4C5D1D85DDDE}">
      <dgm:prSet phldrT="[Texto]" custT="1"/>
      <dgm:spPr/>
      <dgm:t>
        <a:bodyPr/>
        <a:lstStyle/>
        <a:p>
          <a:r>
            <a:rPr lang="es-ES" sz="2200" b="1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WPS</a:t>
          </a:r>
          <a:endParaRPr lang="es-ES" sz="2200" dirty="0"/>
        </a:p>
      </dgm:t>
    </dgm:pt>
    <dgm:pt modelId="{D8E8075F-A223-45EE-890F-AA46974DD1D2}" type="parTrans" cxnId="{BF32AB3F-C43B-47D2-8A26-BA2936B71693}">
      <dgm:prSet/>
      <dgm:spPr/>
      <dgm:t>
        <a:bodyPr/>
        <a:lstStyle/>
        <a:p>
          <a:endParaRPr lang="es-ES"/>
        </a:p>
      </dgm:t>
    </dgm:pt>
    <dgm:pt modelId="{590904C4-2F57-4DF8-940B-A18F118F4B0C}" type="sibTrans" cxnId="{BF32AB3F-C43B-47D2-8A26-BA2936B71693}">
      <dgm:prSet/>
      <dgm:spPr/>
      <dgm:t>
        <a:bodyPr/>
        <a:lstStyle/>
        <a:p>
          <a:endParaRPr lang="es-ES"/>
        </a:p>
      </dgm:t>
    </dgm:pt>
    <dgm:pt modelId="{3FF7916A-75D8-4E90-A509-40E084D2268C}">
      <dgm:prSet phldrT="[Texto]"/>
      <dgm:spPr/>
      <dgm:t>
        <a:bodyPr/>
        <a:lstStyle/>
        <a:p>
          <a:r>
            <a:rPr lang="es-ES" dirty="0" smtClean="0"/>
            <a:t>PIN de 8 dígitos para facilitar la conexión al Punto de Acceso.</a:t>
          </a:r>
          <a:endParaRPr lang="es-ES" dirty="0"/>
        </a:p>
      </dgm:t>
    </dgm:pt>
    <dgm:pt modelId="{98CB3381-0496-4C8B-A44C-06F89B040B38}" type="parTrans" cxnId="{1374DE69-5DD1-4E34-A18B-75CA41D01D78}">
      <dgm:prSet/>
      <dgm:spPr/>
      <dgm:t>
        <a:bodyPr/>
        <a:lstStyle/>
        <a:p>
          <a:endParaRPr lang="es-ES"/>
        </a:p>
      </dgm:t>
    </dgm:pt>
    <dgm:pt modelId="{FC976476-0B42-4BA8-A264-5922005E4CAB}" type="sibTrans" cxnId="{1374DE69-5DD1-4E34-A18B-75CA41D01D78}">
      <dgm:prSet/>
      <dgm:spPr/>
      <dgm:t>
        <a:bodyPr/>
        <a:lstStyle/>
        <a:p>
          <a:endParaRPr lang="es-ES"/>
        </a:p>
      </dgm:t>
    </dgm:pt>
    <dgm:pt modelId="{70DD2435-9C99-4F64-943E-3D6017F5DE83}" type="pres">
      <dgm:prSet presAssocID="{A9C299FF-FCA0-4940-AEC9-9FA3C6B7595D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s-ES"/>
        </a:p>
      </dgm:t>
    </dgm:pt>
    <dgm:pt modelId="{440B08B2-5E73-43FF-96D8-9648FD2F1794}" type="pres">
      <dgm:prSet presAssocID="{85F99BB9-D840-4A48-99CC-67A30094CA8C}" presName="parenttextcomposite" presStyleCnt="0"/>
      <dgm:spPr/>
    </dgm:pt>
    <dgm:pt modelId="{0C09B413-7661-4CB6-B804-5FEE2F8B58A8}" type="pres">
      <dgm:prSet presAssocID="{85F99BB9-D840-4A48-99CC-67A30094CA8C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88B4561-BCB5-4FAB-B879-52B6E6AB8EF7}" type="pres">
      <dgm:prSet presAssocID="{85F99BB9-D840-4A48-99CC-67A30094CA8C}" presName="composite" presStyleCnt="0"/>
      <dgm:spPr/>
    </dgm:pt>
    <dgm:pt modelId="{E15A9837-AED0-4AC0-8ADF-716408C8AC95}" type="pres">
      <dgm:prSet presAssocID="{85F99BB9-D840-4A48-99CC-67A30094CA8C}" presName="chevron1" presStyleLbl="alignNode1" presStyleIdx="0" presStyleCnt="21"/>
      <dgm:spPr/>
    </dgm:pt>
    <dgm:pt modelId="{6CE9F268-9A71-4838-A31A-F87CF15C7C5F}" type="pres">
      <dgm:prSet presAssocID="{85F99BB9-D840-4A48-99CC-67A30094CA8C}" presName="chevron2" presStyleLbl="alignNode1" presStyleIdx="1" presStyleCnt="21"/>
      <dgm:spPr/>
    </dgm:pt>
    <dgm:pt modelId="{12483A96-2895-4553-9390-9A2F5FA755CE}" type="pres">
      <dgm:prSet presAssocID="{85F99BB9-D840-4A48-99CC-67A30094CA8C}" presName="chevron3" presStyleLbl="alignNode1" presStyleIdx="2" presStyleCnt="21"/>
      <dgm:spPr/>
    </dgm:pt>
    <dgm:pt modelId="{5B127396-23C3-4780-88BD-546FFDEE7CFC}" type="pres">
      <dgm:prSet presAssocID="{85F99BB9-D840-4A48-99CC-67A30094CA8C}" presName="chevron4" presStyleLbl="alignNode1" presStyleIdx="3" presStyleCnt="21"/>
      <dgm:spPr/>
    </dgm:pt>
    <dgm:pt modelId="{4A3687E1-8A03-43D1-AAEE-BCE1692E6361}" type="pres">
      <dgm:prSet presAssocID="{85F99BB9-D840-4A48-99CC-67A30094CA8C}" presName="chevron5" presStyleLbl="alignNode1" presStyleIdx="4" presStyleCnt="21"/>
      <dgm:spPr/>
    </dgm:pt>
    <dgm:pt modelId="{AFBB373F-F1C1-42E4-BF95-06E392DE63BA}" type="pres">
      <dgm:prSet presAssocID="{85F99BB9-D840-4A48-99CC-67A30094CA8C}" presName="chevron6" presStyleLbl="alignNode1" presStyleIdx="5" presStyleCnt="21"/>
      <dgm:spPr/>
    </dgm:pt>
    <dgm:pt modelId="{35C863B3-0FDA-4CCA-819B-8B667B0EC066}" type="pres">
      <dgm:prSet presAssocID="{85F99BB9-D840-4A48-99CC-67A30094CA8C}" presName="chevron7" presStyleLbl="alignNode1" presStyleIdx="6" presStyleCnt="21"/>
      <dgm:spPr/>
    </dgm:pt>
    <dgm:pt modelId="{429876D3-D3B4-4815-BD6B-86B4CD5CA0FD}" type="pres">
      <dgm:prSet presAssocID="{85F99BB9-D840-4A48-99CC-67A30094CA8C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BEDAF77-7C75-4672-99B5-7AFF47BE0021}" type="pres">
      <dgm:prSet presAssocID="{AEBE32C0-21CE-4FE6-B5F6-403FABFEF1F6}" presName="sibTrans" presStyleCnt="0"/>
      <dgm:spPr/>
    </dgm:pt>
    <dgm:pt modelId="{20404A31-1704-49BB-92CC-4BE1B8400569}" type="pres">
      <dgm:prSet presAssocID="{863873EC-B1A6-448E-A08C-04E5B69EEADF}" presName="parenttextcomposite" presStyleCnt="0"/>
      <dgm:spPr/>
    </dgm:pt>
    <dgm:pt modelId="{611A3B2F-FD36-4E71-9918-E468EDD122AE}" type="pres">
      <dgm:prSet presAssocID="{863873EC-B1A6-448E-A08C-04E5B69EEADF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E9FF59-136D-45D4-8751-916D1B3EC2BB}" type="pres">
      <dgm:prSet presAssocID="{863873EC-B1A6-448E-A08C-04E5B69EEADF}" presName="composite" presStyleCnt="0"/>
      <dgm:spPr/>
    </dgm:pt>
    <dgm:pt modelId="{FB7C7EB2-04D6-4590-A9A9-104EB761399B}" type="pres">
      <dgm:prSet presAssocID="{863873EC-B1A6-448E-A08C-04E5B69EEADF}" presName="chevron1" presStyleLbl="alignNode1" presStyleIdx="7" presStyleCnt="21"/>
      <dgm:spPr/>
    </dgm:pt>
    <dgm:pt modelId="{BC01B9FD-5CED-4324-B374-A8513CEB1286}" type="pres">
      <dgm:prSet presAssocID="{863873EC-B1A6-448E-A08C-04E5B69EEADF}" presName="chevron2" presStyleLbl="alignNode1" presStyleIdx="8" presStyleCnt="21"/>
      <dgm:spPr/>
    </dgm:pt>
    <dgm:pt modelId="{F34B9730-FE42-4E23-A021-F5502732F236}" type="pres">
      <dgm:prSet presAssocID="{863873EC-B1A6-448E-A08C-04E5B69EEADF}" presName="chevron3" presStyleLbl="alignNode1" presStyleIdx="9" presStyleCnt="21"/>
      <dgm:spPr/>
    </dgm:pt>
    <dgm:pt modelId="{7463CBA4-B571-4E7E-A1BD-FE7285D94C12}" type="pres">
      <dgm:prSet presAssocID="{863873EC-B1A6-448E-A08C-04E5B69EEADF}" presName="chevron4" presStyleLbl="alignNode1" presStyleIdx="10" presStyleCnt="21"/>
      <dgm:spPr/>
    </dgm:pt>
    <dgm:pt modelId="{E2285FC9-A748-4923-9496-1170A3B1728B}" type="pres">
      <dgm:prSet presAssocID="{863873EC-B1A6-448E-A08C-04E5B69EEADF}" presName="chevron5" presStyleLbl="alignNode1" presStyleIdx="11" presStyleCnt="21"/>
      <dgm:spPr/>
    </dgm:pt>
    <dgm:pt modelId="{E45C0090-1599-475D-9063-280809932653}" type="pres">
      <dgm:prSet presAssocID="{863873EC-B1A6-448E-A08C-04E5B69EEADF}" presName="chevron6" presStyleLbl="alignNode1" presStyleIdx="12" presStyleCnt="21"/>
      <dgm:spPr/>
    </dgm:pt>
    <dgm:pt modelId="{C5B1F53A-7C59-4E64-8B75-9A2C3E4C51DF}" type="pres">
      <dgm:prSet presAssocID="{863873EC-B1A6-448E-A08C-04E5B69EEADF}" presName="chevron7" presStyleLbl="alignNode1" presStyleIdx="13" presStyleCnt="21"/>
      <dgm:spPr/>
    </dgm:pt>
    <dgm:pt modelId="{6AD3FDAC-DDAB-4BE4-A841-1877ADCD3C15}" type="pres">
      <dgm:prSet presAssocID="{863873EC-B1A6-448E-A08C-04E5B69EEADF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F7ACED-B477-47D4-AB46-F550E113F0EE}" type="pres">
      <dgm:prSet presAssocID="{4E59B5A5-8469-4132-91B6-9D2A3BDE351F}" presName="sibTrans" presStyleCnt="0"/>
      <dgm:spPr/>
    </dgm:pt>
    <dgm:pt modelId="{1E287F21-21DE-4128-9C65-3360C427933E}" type="pres">
      <dgm:prSet presAssocID="{CFF2D474-A781-4874-A112-4C5D1D85DDDE}" presName="parenttextcomposite" presStyleCnt="0"/>
      <dgm:spPr/>
    </dgm:pt>
    <dgm:pt modelId="{8BA7D436-9419-4FFA-B323-B2661CF50B54}" type="pres">
      <dgm:prSet presAssocID="{CFF2D474-A781-4874-A112-4C5D1D85DDD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B39D0BE-3F13-46C9-9A88-4D82C9D6DAEE}" type="pres">
      <dgm:prSet presAssocID="{CFF2D474-A781-4874-A112-4C5D1D85DDDE}" presName="composite" presStyleCnt="0"/>
      <dgm:spPr/>
    </dgm:pt>
    <dgm:pt modelId="{9B4BF80D-3242-4D12-A2F0-CEA5A3CAB4B6}" type="pres">
      <dgm:prSet presAssocID="{CFF2D474-A781-4874-A112-4C5D1D85DDDE}" presName="chevron1" presStyleLbl="alignNode1" presStyleIdx="14" presStyleCnt="21"/>
      <dgm:spPr/>
    </dgm:pt>
    <dgm:pt modelId="{69121C4E-2DC0-431E-90DA-15603A88B6A8}" type="pres">
      <dgm:prSet presAssocID="{CFF2D474-A781-4874-A112-4C5D1D85DDDE}" presName="chevron2" presStyleLbl="alignNode1" presStyleIdx="15" presStyleCnt="21"/>
      <dgm:spPr/>
    </dgm:pt>
    <dgm:pt modelId="{ECDC660F-ABD6-4AD8-8055-44BE24F5E05D}" type="pres">
      <dgm:prSet presAssocID="{CFF2D474-A781-4874-A112-4C5D1D85DDDE}" presName="chevron3" presStyleLbl="alignNode1" presStyleIdx="16" presStyleCnt="21"/>
      <dgm:spPr/>
    </dgm:pt>
    <dgm:pt modelId="{E43E9F7A-00A0-4166-BE54-3C47191CB87A}" type="pres">
      <dgm:prSet presAssocID="{CFF2D474-A781-4874-A112-4C5D1D85DDDE}" presName="chevron4" presStyleLbl="alignNode1" presStyleIdx="17" presStyleCnt="21"/>
      <dgm:spPr/>
    </dgm:pt>
    <dgm:pt modelId="{F04721C8-55A4-448A-A18F-C5EF50324656}" type="pres">
      <dgm:prSet presAssocID="{CFF2D474-A781-4874-A112-4C5D1D85DDDE}" presName="chevron5" presStyleLbl="alignNode1" presStyleIdx="18" presStyleCnt="21"/>
      <dgm:spPr/>
    </dgm:pt>
    <dgm:pt modelId="{01B768AB-D964-4F34-BE60-F73D1C6AC5F3}" type="pres">
      <dgm:prSet presAssocID="{CFF2D474-A781-4874-A112-4C5D1D85DDDE}" presName="chevron6" presStyleLbl="alignNode1" presStyleIdx="19" presStyleCnt="21"/>
      <dgm:spPr/>
    </dgm:pt>
    <dgm:pt modelId="{F139140B-9E14-4591-8353-B62E2A8E24D5}" type="pres">
      <dgm:prSet presAssocID="{CFF2D474-A781-4874-A112-4C5D1D85DDDE}" presName="chevron7" presStyleLbl="alignNode1" presStyleIdx="20" presStyleCnt="21"/>
      <dgm:spPr/>
    </dgm:pt>
    <dgm:pt modelId="{361802BC-BDD7-4B60-B02F-065C82EC0F76}" type="pres">
      <dgm:prSet presAssocID="{CFF2D474-A781-4874-A112-4C5D1D85DDD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E85C0E1-A2CA-457F-846B-0A513E46051A}" type="presOf" srcId="{E9829A32-F59F-44A4-8643-43559492A0F6}" destId="{429876D3-D3B4-4815-BD6B-86B4CD5CA0FD}" srcOrd="0" destOrd="0" presId="urn:microsoft.com/office/officeart/2008/layout/VerticalAccentList"/>
    <dgm:cxn modelId="{68FC2E9E-B4C8-4AB6-B2CE-8A27F90F337A}" srcId="{863873EC-B1A6-448E-A08C-04E5B69EEADF}" destId="{E3F09780-DA1A-435F-982C-87E4DC129648}" srcOrd="0" destOrd="0" parTransId="{B909F272-F2CA-4E8A-B7D5-9D1907E0CCA8}" sibTransId="{D07CF6FB-D3AA-48DA-8285-C65AD89184FB}"/>
    <dgm:cxn modelId="{DF95B51A-0D38-4E56-9473-157B8BDB74CC}" srcId="{A9C299FF-FCA0-4940-AEC9-9FA3C6B7595D}" destId="{85F99BB9-D840-4A48-99CC-67A30094CA8C}" srcOrd="0" destOrd="0" parTransId="{9E1C2FDF-CB4A-40EE-82D7-44ED7F2EC765}" sibTransId="{AEBE32C0-21CE-4FE6-B5F6-403FABFEF1F6}"/>
    <dgm:cxn modelId="{C6808C3B-E455-4DB1-89BE-6574DFE46435}" srcId="{A9C299FF-FCA0-4940-AEC9-9FA3C6B7595D}" destId="{863873EC-B1A6-448E-A08C-04E5B69EEADF}" srcOrd="1" destOrd="0" parTransId="{E528177F-AE98-4A73-A74A-0B8872A3BFFD}" sibTransId="{4E59B5A5-8469-4132-91B6-9D2A3BDE351F}"/>
    <dgm:cxn modelId="{426AF21D-78FE-48CD-A645-370BB8BB3944}" type="presOf" srcId="{E3F09780-DA1A-435F-982C-87E4DC129648}" destId="{6AD3FDAC-DDAB-4BE4-A841-1877ADCD3C15}" srcOrd="0" destOrd="0" presId="urn:microsoft.com/office/officeart/2008/layout/VerticalAccentList"/>
    <dgm:cxn modelId="{234287C1-0020-49FC-9390-E8D334A8B05D}" type="presOf" srcId="{863873EC-B1A6-448E-A08C-04E5B69EEADF}" destId="{611A3B2F-FD36-4E71-9918-E468EDD122AE}" srcOrd="0" destOrd="0" presId="urn:microsoft.com/office/officeart/2008/layout/VerticalAccentList"/>
    <dgm:cxn modelId="{A8CCC529-1195-4733-B4EE-02DF65D497CA}" type="presOf" srcId="{85F99BB9-D840-4A48-99CC-67A30094CA8C}" destId="{0C09B413-7661-4CB6-B804-5FEE2F8B58A8}" srcOrd="0" destOrd="0" presId="urn:microsoft.com/office/officeart/2008/layout/VerticalAccentList"/>
    <dgm:cxn modelId="{DA30D2A8-5CEA-4FB1-8CD4-2F58FAE9250D}" type="presOf" srcId="{CFF2D474-A781-4874-A112-4C5D1D85DDDE}" destId="{8BA7D436-9419-4FFA-B323-B2661CF50B54}" srcOrd="0" destOrd="0" presId="urn:microsoft.com/office/officeart/2008/layout/VerticalAccentList"/>
    <dgm:cxn modelId="{061E21BD-C091-4AEA-A297-5DE99FE90953}" type="presOf" srcId="{A9C299FF-FCA0-4940-AEC9-9FA3C6B7595D}" destId="{70DD2435-9C99-4F64-943E-3D6017F5DE83}" srcOrd="0" destOrd="0" presId="urn:microsoft.com/office/officeart/2008/layout/VerticalAccentList"/>
    <dgm:cxn modelId="{1374DE69-5DD1-4E34-A18B-75CA41D01D78}" srcId="{CFF2D474-A781-4874-A112-4C5D1D85DDDE}" destId="{3FF7916A-75D8-4E90-A509-40E084D2268C}" srcOrd="0" destOrd="0" parTransId="{98CB3381-0496-4C8B-A44C-06F89B040B38}" sibTransId="{FC976476-0B42-4BA8-A264-5922005E4CAB}"/>
    <dgm:cxn modelId="{EE5D76B4-B335-491D-BF92-E73CF1D64A5D}" srcId="{85F99BB9-D840-4A48-99CC-67A30094CA8C}" destId="{E9829A32-F59F-44A4-8643-43559492A0F6}" srcOrd="0" destOrd="0" parTransId="{75B277A3-16C2-4932-827F-0100285FE3F8}" sibTransId="{5CBD151A-CD69-4100-AD7F-C3335881981F}"/>
    <dgm:cxn modelId="{BF32AB3F-C43B-47D2-8A26-BA2936B71693}" srcId="{A9C299FF-FCA0-4940-AEC9-9FA3C6B7595D}" destId="{CFF2D474-A781-4874-A112-4C5D1D85DDDE}" srcOrd="2" destOrd="0" parTransId="{D8E8075F-A223-45EE-890F-AA46974DD1D2}" sibTransId="{590904C4-2F57-4DF8-940B-A18F118F4B0C}"/>
    <dgm:cxn modelId="{C586E697-133D-48E7-AA01-E30CE28886EE}" type="presOf" srcId="{3FF7916A-75D8-4E90-A509-40E084D2268C}" destId="{361802BC-BDD7-4B60-B02F-065C82EC0F76}" srcOrd="0" destOrd="0" presId="urn:microsoft.com/office/officeart/2008/layout/VerticalAccentList"/>
    <dgm:cxn modelId="{8EB83B41-C97B-424F-A408-34B41969E9F1}" type="presParOf" srcId="{70DD2435-9C99-4F64-943E-3D6017F5DE83}" destId="{440B08B2-5E73-43FF-96D8-9648FD2F1794}" srcOrd="0" destOrd="0" presId="urn:microsoft.com/office/officeart/2008/layout/VerticalAccentList"/>
    <dgm:cxn modelId="{1DC125EC-0C73-4EF3-8E7C-7177326F05EF}" type="presParOf" srcId="{440B08B2-5E73-43FF-96D8-9648FD2F1794}" destId="{0C09B413-7661-4CB6-B804-5FEE2F8B58A8}" srcOrd="0" destOrd="0" presId="urn:microsoft.com/office/officeart/2008/layout/VerticalAccentList"/>
    <dgm:cxn modelId="{76F68E17-26BF-43CA-94D9-2AECCE1AE3C5}" type="presParOf" srcId="{70DD2435-9C99-4F64-943E-3D6017F5DE83}" destId="{A88B4561-BCB5-4FAB-B879-52B6E6AB8EF7}" srcOrd="1" destOrd="0" presId="urn:microsoft.com/office/officeart/2008/layout/VerticalAccentList"/>
    <dgm:cxn modelId="{8FB0B1DA-3388-4310-89A7-40F1FB289284}" type="presParOf" srcId="{A88B4561-BCB5-4FAB-B879-52B6E6AB8EF7}" destId="{E15A9837-AED0-4AC0-8ADF-716408C8AC95}" srcOrd="0" destOrd="0" presId="urn:microsoft.com/office/officeart/2008/layout/VerticalAccentList"/>
    <dgm:cxn modelId="{188E0D8F-779C-496F-AC71-BF11A4C4BAA0}" type="presParOf" srcId="{A88B4561-BCB5-4FAB-B879-52B6E6AB8EF7}" destId="{6CE9F268-9A71-4838-A31A-F87CF15C7C5F}" srcOrd="1" destOrd="0" presId="urn:microsoft.com/office/officeart/2008/layout/VerticalAccentList"/>
    <dgm:cxn modelId="{635455B0-4F4B-4253-9D50-2771B7A62866}" type="presParOf" srcId="{A88B4561-BCB5-4FAB-B879-52B6E6AB8EF7}" destId="{12483A96-2895-4553-9390-9A2F5FA755CE}" srcOrd="2" destOrd="0" presId="urn:microsoft.com/office/officeart/2008/layout/VerticalAccentList"/>
    <dgm:cxn modelId="{2D814BE6-A2A7-494F-BBCA-A5D64C8471B8}" type="presParOf" srcId="{A88B4561-BCB5-4FAB-B879-52B6E6AB8EF7}" destId="{5B127396-23C3-4780-88BD-546FFDEE7CFC}" srcOrd="3" destOrd="0" presId="urn:microsoft.com/office/officeart/2008/layout/VerticalAccentList"/>
    <dgm:cxn modelId="{3E5FC10B-E77A-495E-89C4-7D1C46587452}" type="presParOf" srcId="{A88B4561-BCB5-4FAB-B879-52B6E6AB8EF7}" destId="{4A3687E1-8A03-43D1-AAEE-BCE1692E6361}" srcOrd="4" destOrd="0" presId="urn:microsoft.com/office/officeart/2008/layout/VerticalAccentList"/>
    <dgm:cxn modelId="{EA2ADA1F-3AFB-4F72-BE04-09201087BCA9}" type="presParOf" srcId="{A88B4561-BCB5-4FAB-B879-52B6E6AB8EF7}" destId="{AFBB373F-F1C1-42E4-BF95-06E392DE63BA}" srcOrd="5" destOrd="0" presId="urn:microsoft.com/office/officeart/2008/layout/VerticalAccentList"/>
    <dgm:cxn modelId="{BE60127B-3759-4186-A27C-F2C8A9AD86EE}" type="presParOf" srcId="{A88B4561-BCB5-4FAB-B879-52B6E6AB8EF7}" destId="{35C863B3-0FDA-4CCA-819B-8B667B0EC066}" srcOrd="6" destOrd="0" presId="urn:microsoft.com/office/officeart/2008/layout/VerticalAccentList"/>
    <dgm:cxn modelId="{A7A8A410-D3B5-4D56-AEC2-06E25E56D407}" type="presParOf" srcId="{A88B4561-BCB5-4FAB-B879-52B6E6AB8EF7}" destId="{429876D3-D3B4-4815-BD6B-86B4CD5CA0FD}" srcOrd="7" destOrd="0" presId="urn:microsoft.com/office/officeart/2008/layout/VerticalAccentList"/>
    <dgm:cxn modelId="{810FBF83-123B-46AE-92FD-A0B7C6C31AA4}" type="presParOf" srcId="{70DD2435-9C99-4F64-943E-3D6017F5DE83}" destId="{4BEDAF77-7C75-4672-99B5-7AFF47BE0021}" srcOrd="2" destOrd="0" presId="urn:microsoft.com/office/officeart/2008/layout/VerticalAccentList"/>
    <dgm:cxn modelId="{16CFD626-B554-4ADF-879A-415FB2C8D383}" type="presParOf" srcId="{70DD2435-9C99-4F64-943E-3D6017F5DE83}" destId="{20404A31-1704-49BB-92CC-4BE1B8400569}" srcOrd="3" destOrd="0" presId="urn:microsoft.com/office/officeart/2008/layout/VerticalAccentList"/>
    <dgm:cxn modelId="{55B44959-E9EC-4D3F-AA63-915EA1117C4A}" type="presParOf" srcId="{20404A31-1704-49BB-92CC-4BE1B8400569}" destId="{611A3B2F-FD36-4E71-9918-E468EDD122AE}" srcOrd="0" destOrd="0" presId="urn:microsoft.com/office/officeart/2008/layout/VerticalAccentList"/>
    <dgm:cxn modelId="{308A2304-83F7-4B9E-B069-89B30B0773E7}" type="presParOf" srcId="{70DD2435-9C99-4F64-943E-3D6017F5DE83}" destId="{78E9FF59-136D-45D4-8751-916D1B3EC2BB}" srcOrd="4" destOrd="0" presId="urn:microsoft.com/office/officeart/2008/layout/VerticalAccentList"/>
    <dgm:cxn modelId="{CBD90981-3ABC-41AA-9480-22E0E194A735}" type="presParOf" srcId="{78E9FF59-136D-45D4-8751-916D1B3EC2BB}" destId="{FB7C7EB2-04D6-4590-A9A9-104EB761399B}" srcOrd="0" destOrd="0" presId="urn:microsoft.com/office/officeart/2008/layout/VerticalAccentList"/>
    <dgm:cxn modelId="{FBE7BA60-0D89-439C-837D-B35D4639EA5A}" type="presParOf" srcId="{78E9FF59-136D-45D4-8751-916D1B3EC2BB}" destId="{BC01B9FD-5CED-4324-B374-A8513CEB1286}" srcOrd="1" destOrd="0" presId="urn:microsoft.com/office/officeart/2008/layout/VerticalAccentList"/>
    <dgm:cxn modelId="{AE9FF0DC-1B8C-44E1-A246-8B461D8E6FA8}" type="presParOf" srcId="{78E9FF59-136D-45D4-8751-916D1B3EC2BB}" destId="{F34B9730-FE42-4E23-A021-F5502732F236}" srcOrd="2" destOrd="0" presId="urn:microsoft.com/office/officeart/2008/layout/VerticalAccentList"/>
    <dgm:cxn modelId="{4B08CDE3-1326-464D-B641-ED8D2C481711}" type="presParOf" srcId="{78E9FF59-136D-45D4-8751-916D1B3EC2BB}" destId="{7463CBA4-B571-4E7E-A1BD-FE7285D94C12}" srcOrd="3" destOrd="0" presId="urn:microsoft.com/office/officeart/2008/layout/VerticalAccentList"/>
    <dgm:cxn modelId="{121CFCA0-2C9C-44C0-BB2E-D660285839EF}" type="presParOf" srcId="{78E9FF59-136D-45D4-8751-916D1B3EC2BB}" destId="{E2285FC9-A748-4923-9496-1170A3B1728B}" srcOrd="4" destOrd="0" presId="urn:microsoft.com/office/officeart/2008/layout/VerticalAccentList"/>
    <dgm:cxn modelId="{5FA48B05-6230-412D-A689-29E06B30560A}" type="presParOf" srcId="{78E9FF59-136D-45D4-8751-916D1B3EC2BB}" destId="{E45C0090-1599-475D-9063-280809932653}" srcOrd="5" destOrd="0" presId="urn:microsoft.com/office/officeart/2008/layout/VerticalAccentList"/>
    <dgm:cxn modelId="{45E5A28B-1E4F-4768-AF28-39D99F926F6B}" type="presParOf" srcId="{78E9FF59-136D-45D4-8751-916D1B3EC2BB}" destId="{C5B1F53A-7C59-4E64-8B75-9A2C3E4C51DF}" srcOrd="6" destOrd="0" presId="urn:microsoft.com/office/officeart/2008/layout/VerticalAccentList"/>
    <dgm:cxn modelId="{10B63C64-0A13-455D-BE36-C91163F50E9B}" type="presParOf" srcId="{78E9FF59-136D-45D4-8751-916D1B3EC2BB}" destId="{6AD3FDAC-DDAB-4BE4-A841-1877ADCD3C15}" srcOrd="7" destOrd="0" presId="urn:microsoft.com/office/officeart/2008/layout/VerticalAccentList"/>
    <dgm:cxn modelId="{04058808-1FB0-49D0-9DCC-33E514502928}" type="presParOf" srcId="{70DD2435-9C99-4F64-943E-3D6017F5DE83}" destId="{7FF7ACED-B477-47D4-AB46-F550E113F0EE}" srcOrd="5" destOrd="0" presId="urn:microsoft.com/office/officeart/2008/layout/VerticalAccentList"/>
    <dgm:cxn modelId="{800388A4-4F00-475E-8504-E13043B63BF3}" type="presParOf" srcId="{70DD2435-9C99-4F64-943E-3D6017F5DE83}" destId="{1E287F21-21DE-4128-9C65-3360C427933E}" srcOrd="6" destOrd="0" presId="urn:microsoft.com/office/officeart/2008/layout/VerticalAccentList"/>
    <dgm:cxn modelId="{2281AD51-87F4-48D7-97D9-3C9C38DA12B9}" type="presParOf" srcId="{1E287F21-21DE-4128-9C65-3360C427933E}" destId="{8BA7D436-9419-4FFA-B323-B2661CF50B54}" srcOrd="0" destOrd="0" presId="urn:microsoft.com/office/officeart/2008/layout/VerticalAccentList"/>
    <dgm:cxn modelId="{C216130C-5398-4F9C-81D1-C2B437496C90}" type="presParOf" srcId="{70DD2435-9C99-4F64-943E-3D6017F5DE83}" destId="{CB39D0BE-3F13-46C9-9A88-4D82C9D6DAEE}" srcOrd="7" destOrd="0" presId="urn:microsoft.com/office/officeart/2008/layout/VerticalAccentList"/>
    <dgm:cxn modelId="{2EEB6775-754A-405E-83DB-AE74757ACAAD}" type="presParOf" srcId="{CB39D0BE-3F13-46C9-9A88-4D82C9D6DAEE}" destId="{9B4BF80D-3242-4D12-A2F0-CEA5A3CAB4B6}" srcOrd="0" destOrd="0" presId="urn:microsoft.com/office/officeart/2008/layout/VerticalAccentList"/>
    <dgm:cxn modelId="{D2267250-B6A3-4D66-BCAF-86BA43DE3836}" type="presParOf" srcId="{CB39D0BE-3F13-46C9-9A88-4D82C9D6DAEE}" destId="{69121C4E-2DC0-431E-90DA-15603A88B6A8}" srcOrd="1" destOrd="0" presId="urn:microsoft.com/office/officeart/2008/layout/VerticalAccentList"/>
    <dgm:cxn modelId="{FB6E1462-993D-4B22-B02D-641E87F8A0C3}" type="presParOf" srcId="{CB39D0BE-3F13-46C9-9A88-4D82C9D6DAEE}" destId="{ECDC660F-ABD6-4AD8-8055-44BE24F5E05D}" srcOrd="2" destOrd="0" presId="urn:microsoft.com/office/officeart/2008/layout/VerticalAccentList"/>
    <dgm:cxn modelId="{738F1AD3-0FBB-42BD-BA4A-2D8856D775DB}" type="presParOf" srcId="{CB39D0BE-3F13-46C9-9A88-4D82C9D6DAEE}" destId="{E43E9F7A-00A0-4166-BE54-3C47191CB87A}" srcOrd="3" destOrd="0" presId="urn:microsoft.com/office/officeart/2008/layout/VerticalAccentList"/>
    <dgm:cxn modelId="{4AD89F0D-54BF-4D4D-8D1F-7A1B98DA6ECE}" type="presParOf" srcId="{CB39D0BE-3F13-46C9-9A88-4D82C9D6DAEE}" destId="{F04721C8-55A4-448A-A18F-C5EF50324656}" srcOrd="4" destOrd="0" presId="urn:microsoft.com/office/officeart/2008/layout/VerticalAccentList"/>
    <dgm:cxn modelId="{891F3B74-9FDE-4E08-BC21-CAD79D43A698}" type="presParOf" srcId="{CB39D0BE-3F13-46C9-9A88-4D82C9D6DAEE}" destId="{01B768AB-D964-4F34-BE60-F73D1C6AC5F3}" srcOrd="5" destOrd="0" presId="urn:microsoft.com/office/officeart/2008/layout/VerticalAccentList"/>
    <dgm:cxn modelId="{09D0FAFA-8E9C-41C4-B405-D9C26A1BE618}" type="presParOf" srcId="{CB39D0BE-3F13-46C9-9A88-4D82C9D6DAEE}" destId="{F139140B-9E14-4591-8353-B62E2A8E24D5}" srcOrd="6" destOrd="0" presId="urn:microsoft.com/office/officeart/2008/layout/VerticalAccentList"/>
    <dgm:cxn modelId="{8E8127E4-D248-4A42-A45A-783F11B8777C}" type="presParOf" srcId="{CB39D0BE-3F13-46C9-9A88-4D82C9D6DAEE}" destId="{361802BC-BDD7-4B60-B02F-065C82EC0F76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2F89A1-B0B3-4B8C-ABB1-B85ED770C1C6}" type="doc">
      <dgm:prSet loTypeId="urn:microsoft.com/office/officeart/2005/8/layout/matrix1" loCatId="matrix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650F56C6-6227-4429-A758-E4BF9CC31B8B}">
      <dgm:prSet phldrT="[Texto]"/>
      <dgm:spPr/>
      <dgm:t>
        <a:bodyPr/>
        <a:lstStyle/>
        <a:p>
          <a:r>
            <a:rPr lang="es-ES" dirty="0" smtClean="0"/>
            <a:t>LINSET</a:t>
          </a:r>
          <a:endParaRPr lang="es-ES" dirty="0"/>
        </a:p>
      </dgm:t>
    </dgm:pt>
    <dgm:pt modelId="{5D6DD6B3-A14C-4542-AC18-B92760261188}" type="parTrans" cxnId="{13E64891-62EA-4E83-8B44-2438DC0DF17E}">
      <dgm:prSet/>
      <dgm:spPr/>
      <dgm:t>
        <a:bodyPr/>
        <a:lstStyle/>
        <a:p>
          <a:endParaRPr lang="es-ES"/>
        </a:p>
      </dgm:t>
    </dgm:pt>
    <dgm:pt modelId="{FB13DE28-6B25-4719-B16F-B453FDA2D7E7}" type="sibTrans" cxnId="{13E64891-62EA-4E83-8B44-2438DC0DF17E}">
      <dgm:prSet/>
      <dgm:spPr/>
      <dgm:t>
        <a:bodyPr/>
        <a:lstStyle/>
        <a:p>
          <a:endParaRPr lang="es-ES"/>
        </a:p>
      </dgm:t>
    </dgm:pt>
    <dgm:pt modelId="{B3F67605-5293-450B-B02F-80806566A205}">
      <dgm:prSet phldrT="[Texto]"/>
      <dgm:spPr/>
      <dgm:t>
        <a:bodyPr/>
        <a:lstStyle/>
        <a:p>
          <a:r>
            <a:rPr lang="es-ES" dirty="0" smtClean="0"/>
            <a:t>Un poco más complicado</a:t>
          </a:r>
          <a:endParaRPr lang="es-ES" dirty="0"/>
        </a:p>
      </dgm:t>
    </dgm:pt>
    <dgm:pt modelId="{986B0051-1679-414A-BF39-2A4A0FC9DC41}" type="parTrans" cxnId="{34CEE17B-C1CE-4B5A-A40D-2E31D4F1841F}">
      <dgm:prSet/>
      <dgm:spPr/>
      <dgm:t>
        <a:bodyPr/>
        <a:lstStyle/>
        <a:p>
          <a:endParaRPr lang="es-ES"/>
        </a:p>
      </dgm:t>
    </dgm:pt>
    <dgm:pt modelId="{791DDDF3-2DC6-493B-91D5-9B2A8C087BE9}" type="sibTrans" cxnId="{34CEE17B-C1CE-4B5A-A40D-2E31D4F1841F}">
      <dgm:prSet/>
      <dgm:spPr/>
      <dgm:t>
        <a:bodyPr/>
        <a:lstStyle/>
        <a:p>
          <a:endParaRPr lang="es-ES"/>
        </a:p>
      </dgm:t>
    </dgm:pt>
    <dgm:pt modelId="{739042DB-D287-4FC7-B601-4F84AB95C99D}">
      <dgm:prSet phldrT="[Texto]"/>
      <dgm:spPr/>
      <dgm:t>
        <a:bodyPr/>
        <a:lstStyle/>
        <a:p>
          <a:r>
            <a:rPr lang="es-ES" dirty="0" smtClean="0"/>
            <a:t>Encriptación WPA y WPA2</a:t>
          </a:r>
          <a:endParaRPr lang="es-ES" dirty="0"/>
        </a:p>
      </dgm:t>
    </dgm:pt>
    <dgm:pt modelId="{64639315-2716-439E-A7FD-62ED0D2EFE81}" type="parTrans" cxnId="{1DAE22D6-A2B9-45AE-A46E-70FC35DEE459}">
      <dgm:prSet/>
      <dgm:spPr/>
      <dgm:t>
        <a:bodyPr/>
        <a:lstStyle/>
        <a:p>
          <a:endParaRPr lang="es-ES"/>
        </a:p>
      </dgm:t>
    </dgm:pt>
    <dgm:pt modelId="{E854413B-C595-410C-A877-6E885C9AAADF}" type="sibTrans" cxnId="{1DAE22D6-A2B9-45AE-A46E-70FC35DEE459}">
      <dgm:prSet/>
      <dgm:spPr/>
      <dgm:t>
        <a:bodyPr/>
        <a:lstStyle/>
        <a:p>
          <a:endParaRPr lang="es-ES"/>
        </a:p>
      </dgm:t>
    </dgm:pt>
    <dgm:pt modelId="{CE06D032-719E-4EEE-8FB7-49FEA79FD430}">
      <dgm:prSet phldrT="[Texto]"/>
      <dgm:spPr/>
      <dgm:t>
        <a:bodyPr/>
        <a:lstStyle/>
        <a:p>
          <a:r>
            <a:rPr lang="es-ES" dirty="0" smtClean="0"/>
            <a:t>Obtiene contraseñas</a:t>
          </a:r>
          <a:endParaRPr lang="es-ES" dirty="0"/>
        </a:p>
      </dgm:t>
    </dgm:pt>
    <dgm:pt modelId="{4F03D289-5A65-4C15-864E-0F611460A33B}" type="parTrans" cxnId="{2430AD87-8FAB-4A64-A378-27AAF23C4B48}">
      <dgm:prSet/>
      <dgm:spPr/>
      <dgm:t>
        <a:bodyPr/>
        <a:lstStyle/>
        <a:p>
          <a:endParaRPr lang="es-ES"/>
        </a:p>
      </dgm:t>
    </dgm:pt>
    <dgm:pt modelId="{B122AE9C-7D76-4DF4-B8BB-DBA6FF8B401C}" type="sibTrans" cxnId="{2430AD87-8FAB-4A64-A378-27AAF23C4B48}">
      <dgm:prSet/>
      <dgm:spPr/>
      <dgm:t>
        <a:bodyPr/>
        <a:lstStyle/>
        <a:p>
          <a:endParaRPr lang="es-ES"/>
        </a:p>
      </dgm:t>
    </dgm:pt>
    <dgm:pt modelId="{B6C4258C-AAE4-47F5-BC46-97373AAD5223}">
      <dgm:prSet phldrT="[Texto]" custT="1"/>
      <dgm:spPr/>
      <dgm:t>
        <a:bodyPr/>
        <a:lstStyle/>
        <a:p>
          <a:r>
            <a:rPr lang="es-ES" sz="2800" dirty="0" smtClean="0"/>
            <a:t>Obtiene fácilmente el handshake</a:t>
          </a:r>
        </a:p>
        <a:p>
          <a:r>
            <a:rPr lang="es-ES" sz="2500" dirty="0" smtClean="0"/>
            <a:t>(contraseña encriptada)</a:t>
          </a:r>
          <a:endParaRPr lang="es-ES" sz="2500" dirty="0"/>
        </a:p>
      </dgm:t>
    </dgm:pt>
    <dgm:pt modelId="{CC4A2604-A103-4B3C-8E95-788441A3EBB9}" type="parTrans" cxnId="{C9CE1060-B262-46AB-85C9-D4E4122FFA3B}">
      <dgm:prSet/>
      <dgm:spPr/>
      <dgm:t>
        <a:bodyPr/>
        <a:lstStyle/>
        <a:p>
          <a:endParaRPr lang="es-ES"/>
        </a:p>
      </dgm:t>
    </dgm:pt>
    <dgm:pt modelId="{ABD01CBE-5D4F-4FBA-A1F4-EB68FEDE5862}" type="sibTrans" cxnId="{C9CE1060-B262-46AB-85C9-D4E4122FFA3B}">
      <dgm:prSet/>
      <dgm:spPr/>
      <dgm:t>
        <a:bodyPr/>
        <a:lstStyle/>
        <a:p>
          <a:endParaRPr lang="es-ES"/>
        </a:p>
      </dgm:t>
    </dgm:pt>
    <dgm:pt modelId="{C68380C4-3CD9-4EE4-9F82-2729C7D56678}" type="pres">
      <dgm:prSet presAssocID="{0C2F89A1-B0B3-4B8C-ABB1-B85ED770C1C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417E65C-ABD0-4413-8841-9D1E95FA9B49}" type="pres">
      <dgm:prSet presAssocID="{0C2F89A1-B0B3-4B8C-ABB1-B85ED770C1C6}" presName="matrix" presStyleCnt="0"/>
      <dgm:spPr/>
    </dgm:pt>
    <dgm:pt modelId="{65FB3952-B4C4-46CE-8E67-E5372F7A7511}" type="pres">
      <dgm:prSet presAssocID="{0C2F89A1-B0B3-4B8C-ABB1-B85ED770C1C6}" presName="tile1" presStyleLbl="node1" presStyleIdx="0" presStyleCnt="4"/>
      <dgm:spPr/>
      <dgm:t>
        <a:bodyPr/>
        <a:lstStyle/>
        <a:p>
          <a:endParaRPr lang="es-ES"/>
        </a:p>
      </dgm:t>
    </dgm:pt>
    <dgm:pt modelId="{C962275A-EFCB-4B1E-95CA-9C169BA42F22}" type="pres">
      <dgm:prSet presAssocID="{0C2F89A1-B0B3-4B8C-ABB1-B85ED770C1C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31F7E-85AD-4CFA-8343-DAD24B4C1E71}" type="pres">
      <dgm:prSet presAssocID="{0C2F89A1-B0B3-4B8C-ABB1-B85ED770C1C6}" presName="tile2" presStyleLbl="node1" presStyleIdx="1" presStyleCnt="4"/>
      <dgm:spPr/>
      <dgm:t>
        <a:bodyPr/>
        <a:lstStyle/>
        <a:p>
          <a:endParaRPr lang="es-ES"/>
        </a:p>
      </dgm:t>
    </dgm:pt>
    <dgm:pt modelId="{D85D9ED3-53A4-45F7-917C-B00A3E888913}" type="pres">
      <dgm:prSet presAssocID="{0C2F89A1-B0B3-4B8C-ABB1-B85ED770C1C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0F9542-BC87-4A0D-B69D-95CC40D1413B}" type="pres">
      <dgm:prSet presAssocID="{0C2F89A1-B0B3-4B8C-ABB1-B85ED770C1C6}" presName="tile3" presStyleLbl="node1" presStyleIdx="2" presStyleCnt="4"/>
      <dgm:spPr/>
      <dgm:t>
        <a:bodyPr/>
        <a:lstStyle/>
        <a:p>
          <a:endParaRPr lang="es-ES"/>
        </a:p>
      </dgm:t>
    </dgm:pt>
    <dgm:pt modelId="{BA03C22C-B2C0-49EC-80A5-C730E9507204}" type="pres">
      <dgm:prSet presAssocID="{0C2F89A1-B0B3-4B8C-ABB1-B85ED770C1C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8F9D73-E9BB-463F-B399-59742E7AA08B}" type="pres">
      <dgm:prSet presAssocID="{0C2F89A1-B0B3-4B8C-ABB1-B85ED770C1C6}" presName="tile4" presStyleLbl="node1" presStyleIdx="3" presStyleCnt="4"/>
      <dgm:spPr/>
      <dgm:t>
        <a:bodyPr/>
        <a:lstStyle/>
        <a:p>
          <a:endParaRPr lang="es-ES"/>
        </a:p>
      </dgm:t>
    </dgm:pt>
    <dgm:pt modelId="{331B370D-25A7-436F-A1B0-A064646D3A89}" type="pres">
      <dgm:prSet presAssocID="{0C2F89A1-B0B3-4B8C-ABB1-B85ED770C1C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8EBE95-AE9F-4DFD-8847-4C8FC26CF832}" type="pres">
      <dgm:prSet presAssocID="{0C2F89A1-B0B3-4B8C-ABB1-B85ED770C1C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</dgm:ptLst>
  <dgm:cxnLst>
    <dgm:cxn modelId="{34D3A4F7-DBBE-498A-BCA5-BBF2CE127E92}" type="presOf" srcId="{B6C4258C-AAE4-47F5-BC46-97373AAD5223}" destId="{E48F9D73-E9BB-463F-B399-59742E7AA08B}" srcOrd="0" destOrd="0" presId="urn:microsoft.com/office/officeart/2005/8/layout/matrix1"/>
    <dgm:cxn modelId="{2430AD87-8FAB-4A64-A378-27AAF23C4B48}" srcId="{650F56C6-6227-4429-A758-E4BF9CC31B8B}" destId="{CE06D032-719E-4EEE-8FB7-49FEA79FD430}" srcOrd="2" destOrd="0" parTransId="{4F03D289-5A65-4C15-864E-0F611460A33B}" sibTransId="{B122AE9C-7D76-4DF4-B8BB-DBA6FF8B401C}"/>
    <dgm:cxn modelId="{BD375760-C533-4A16-B9DB-0103F70D9108}" type="presOf" srcId="{B3F67605-5293-450B-B02F-80806566A205}" destId="{C962275A-EFCB-4B1E-95CA-9C169BA42F22}" srcOrd="1" destOrd="0" presId="urn:microsoft.com/office/officeart/2005/8/layout/matrix1"/>
    <dgm:cxn modelId="{3AD9B370-CBCA-4185-B510-D7488DCC868D}" type="presOf" srcId="{CE06D032-719E-4EEE-8FB7-49FEA79FD430}" destId="{BA03C22C-B2C0-49EC-80A5-C730E9507204}" srcOrd="1" destOrd="0" presId="urn:microsoft.com/office/officeart/2005/8/layout/matrix1"/>
    <dgm:cxn modelId="{4E757960-4DC2-4CCB-AFBD-8FD7043C21E9}" type="presOf" srcId="{650F56C6-6227-4429-A758-E4BF9CC31B8B}" destId="{FE8EBE95-AE9F-4DFD-8847-4C8FC26CF832}" srcOrd="0" destOrd="0" presId="urn:microsoft.com/office/officeart/2005/8/layout/matrix1"/>
    <dgm:cxn modelId="{FEDA01F0-32D2-4047-AC1B-CABFD251578B}" type="presOf" srcId="{CE06D032-719E-4EEE-8FB7-49FEA79FD430}" destId="{860F9542-BC87-4A0D-B69D-95CC40D1413B}" srcOrd="0" destOrd="0" presId="urn:microsoft.com/office/officeart/2005/8/layout/matrix1"/>
    <dgm:cxn modelId="{96E044FC-BEF6-4939-998E-165DFB1B55F6}" type="presOf" srcId="{0C2F89A1-B0B3-4B8C-ABB1-B85ED770C1C6}" destId="{C68380C4-3CD9-4EE4-9F82-2729C7D56678}" srcOrd="0" destOrd="0" presId="urn:microsoft.com/office/officeart/2005/8/layout/matrix1"/>
    <dgm:cxn modelId="{1DAE22D6-A2B9-45AE-A46E-70FC35DEE459}" srcId="{650F56C6-6227-4429-A758-E4BF9CC31B8B}" destId="{739042DB-D287-4FC7-B601-4F84AB95C99D}" srcOrd="1" destOrd="0" parTransId="{64639315-2716-439E-A7FD-62ED0D2EFE81}" sibTransId="{E854413B-C595-410C-A877-6E885C9AAADF}"/>
    <dgm:cxn modelId="{9AAB3FE2-11B5-4C43-9C6E-DBC7C340306E}" type="presOf" srcId="{B6C4258C-AAE4-47F5-BC46-97373AAD5223}" destId="{331B370D-25A7-436F-A1B0-A064646D3A89}" srcOrd="1" destOrd="0" presId="urn:microsoft.com/office/officeart/2005/8/layout/matrix1"/>
    <dgm:cxn modelId="{A3DD3677-F81B-4D5B-BD40-F634441D234C}" type="presOf" srcId="{739042DB-D287-4FC7-B601-4F84AB95C99D}" destId="{73331F7E-85AD-4CFA-8343-DAD24B4C1E71}" srcOrd="0" destOrd="0" presId="urn:microsoft.com/office/officeart/2005/8/layout/matrix1"/>
    <dgm:cxn modelId="{8A6AD416-4304-4C4C-9F30-CFDA3562B5EF}" type="presOf" srcId="{739042DB-D287-4FC7-B601-4F84AB95C99D}" destId="{D85D9ED3-53A4-45F7-917C-B00A3E888913}" srcOrd="1" destOrd="0" presId="urn:microsoft.com/office/officeart/2005/8/layout/matrix1"/>
    <dgm:cxn modelId="{C9CE1060-B262-46AB-85C9-D4E4122FFA3B}" srcId="{650F56C6-6227-4429-A758-E4BF9CC31B8B}" destId="{B6C4258C-AAE4-47F5-BC46-97373AAD5223}" srcOrd="3" destOrd="0" parTransId="{CC4A2604-A103-4B3C-8E95-788441A3EBB9}" sibTransId="{ABD01CBE-5D4F-4FBA-A1F4-EB68FEDE5862}"/>
    <dgm:cxn modelId="{FDABA236-813C-4E6F-9A2F-99BA369E2F5D}" type="presOf" srcId="{B3F67605-5293-450B-B02F-80806566A205}" destId="{65FB3952-B4C4-46CE-8E67-E5372F7A7511}" srcOrd="0" destOrd="0" presId="urn:microsoft.com/office/officeart/2005/8/layout/matrix1"/>
    <dgm:cxn modelId="{34CEE17B-C1CE-4B5A-A40D-2E31D4F1841F}" srcId="{650F56C6-6227-4429-A758-E4BF9CC31B8B}" destId="{B3F67605-5293-450B-B02F-80806566A205}" srcOrd="0" destOrd="0" parTransId="{986B0051-1679-414A-BF39-2A4A0FC9DC41}" sibTransId="{791DDDF3-2DC6-493B-91D5-9B2A8C087BE9}"/>
    <dgm:cxn modelId="{13E64891-62EA-4E83-8B44-2438DC0DF17E}" srcId="{0C2F89A1-B0B3-4B8C-ABB1-B85ED770C1C6}" destId="{650F56C6-6227-4429-A758-E4BF9CC31B8B}" srcOrd="0" destOrd="0" parTransId="{5D6DD6B3-A14C-4542-AC18-B92760261188}" sibTransId="{FB13DE28-6B25-4719-B16F-B453FDA2D7E7}"/>
    <dgm:cxn modelId="{659AEC6F-C290-44BD-BAF6-17EFBDEF81C0}" type="presParOf" srcId="{C68380C4-3CD9-4EE4-9F82-2729C7D56678}" destId="{4417E65C-ABD0-4413-8841-9D1E95FA9B49}" srcOrd="0" destOrd="0" presId="urn:microsoft.com/office/officeart/2005/8/layout/matrix1"/>
    <dgm:cxn modelId="{F16A3FA5-2E32-4F0A-9A4F-26D4508AAAB3}" type="presParOf" srcId="{4417E65C-ABD0-4413-8841-9D1E95FA9B49}" destId="{65FB3952-B4C4-46CE-8E67-E5372F7A7511}" srcOrd="0" destOrd="0" presId="urn:microsoft.com/office/officeart/2005/8/layout/matrix1"/>
    <dgm:cxn modelId="{6A44674C-E3C1-4394-A656-E8AD71F94AD8}" type="presParOf" srcId="{4417E65C-ABD0-4413-8841-9D1E95FA9B49}" destId="{C962275A-EFCB-4B1E-95CA-9C169BA42F22}" srcOrd="1" destOrd="0" presId="urn:microsoft.com/office/officeart/2005/8/layout/matrix1"/>
    <dgm:cxn modelId="{0CDD128A-3682-4881-B3BA-A51E5DFB867D}" type="presParOf" srcId="{4417E65C-ABD0-4413-8841-9D1E95FA9B49}" destId="{73331F7E-85AD-4CFA-8343-DAD24B4C1E71}" srcOrd="2" destOrd="0" presId="urn:microsoft.com/office/officeart/2005/8/layout/matrix1"/>
    <dgm:cxn modelId="{0C1851B5-62D1-4093-90DD-41B1D2375501}" type="presParOf" srcId="{4417E65C-ABD0-4413-8841-9D1E95FA9B49}" destId="{D85D9ED3-53A4-45F7-917C-B00A3E888913}" srcOrd="3" destOrd="0" presId="urn:microsoft.com/office/officeart/2005/8/layout/matrix1"/>
    <dgm:cxn modelId="{3A4D283F-E588-4032-A1E2-E1BCF8E29212}" type="presParOf" srcId="{4417E65C-ABD0-4413-8841-9D1E95FA9B49}" destId="{860F9542-BC87-4A0D-B69D-95CC40D1413B}" srcOrd="4" destOrd="0" presId="urn:microsoft.com/office/officeart/2005/8/layout/matrix1"/>
    <dgm:cxn modelId="{D8B6ABFC-2D8D-4DC9-B430-37E4813C86D0}" type="presParOf" srcId="{4417E65C-ABD0-4413-8841-9D1E95FA9B49}" destId="{BA03C22C-B2C0-49EC-80A5-C730E9507204}" srcOrd="5" destOrd="0" presId="urn:microsoft.com/office/officeart/2005/8/layout/matrix1"/>
    <dgm:cxn modelId="{29104B74-DB1E-4027-AEFA-E7DEC1FEBED7}" type="presParOf" srcId="{4417E65C-ABD0-4413-8841-9D1E95FA9B49}" destId="{E48F9D73-E9BB-463F-B399-59742E7AA08B}" srcOrd="6" destOrd="0" presId="urn:microsoft.com/office/officeart/2005/8/layout/matrix1"/>
    <dgm:cxn modelId="{CBAEE5EC-2D87-4DA7-9A60-12014A0908E2}" type="presParOf" srcId="{4417E65C-ABD0-4413-8841-9D1E95FA9B49}" destId="{331B370D-25A7-436F-A1B0-A064646D3A89}" srcOrd="7" destOrd="0" presId="urn:microsoft.com/office/officeart/2005/8/layout/matrix1"/>
    <dgm:cxn modelId="{60229CA2-8BC6-4804-A973-AECD64D3071F}" type="presParOf" srcId="{C68380C4-3CD9-4EE4-9F82-2729C7D56678}" destId="{FE8EBE95-AE9F-4DFD-8847-4C8FC26CF83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B3952-B4C4-46CE-8E67-E5372F7A7511}">
      <dsp:nvSpPr>
        <dsp:cNvPr id="0" name=""/>
        <dsp:cNvSpPr/>
      </dsp:nvSpPr>
      <dsp:spPr>
        <a:xfrm rot="16200000">
          <a:off x="799907" y="-799907"/>
          <a:ext cx="2076257" cy="3676072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Fácil de usar</a:t>
          </a:r>
          <a:endParaRPr lang="es-ES" sz="3600" kern="1200" dirty="0"/>
        </a:p>
      </dsp:txBody>
      <dsp:txXfrm rot="5400000">
        <a:off x="0" y="0"/>
        <a:ext cx="3676072" cy="1557193"/>
      </dsp:txXfrm>
    </dsp:sp>
    <dsp:sp modelId="{73331F7E-85AD-4CFA-8343-DAD24B4C1E71}">
      <dsp:nvSpPr>
        <dsp:cNvPr id="0" name=""/>
        <dsp:cNvSpPr/>
      </dsp:nvSpPr>
      <dsp:spPr>
        <a:xfrm>
          <a:off x="3676072" y="0"/>
          <a:ext cx="3676072" cy="2076257"/>
        </a:xfrm>
        <a:prstGeom prst="round1Rect">
          <a:avLst/>
        </a:prstGeom>
        <a:gradFill rotWithShape="0">
          <a:gsLst>
            <a:gs pos="0">
              <a:schemeClr val="accent3">
                <a:hueOff val="-1652922"/>
                <a:satOff val="269"/>
                <a:lumOff val="915"/>
                <a:alphaOff val="0"/>
                <a:tint val="98000"/>
                <a:lumMod val="100000"/>
              </a:schemeClr>
            </a:gs>
            <a:gs pos="100000">
              <a:schemeClr val="accent3">
                <a:hueOff val="-1652922"/>
                <a:satOff val="269"/>
                <a:lumOff val="91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Encriptación WEP</a:t>
          </a:r>
          <a:endParaRPr lang="es-ES" sz="3600" kern="1200" dirty="0"/>
        </a:p>
      </dsp:txBody>
      <dsp:txXfrm>
        <a:off x="3676072" y="0"/>
        <a:ext cx="3676072" cy="1557193"/>
      </dsp:txXfrm>
    </dsp:sp>
    <dsp:sp modelId="{860F9542-BC87-4A0D-B69D-95CC40D1413B}">
      <dsp:nvSpPr>
        <dsp:cNvPr id="0" name=""/>
        <dsp:cNvSpPr/>
      </dsp:nvSpPr>
      <dsp:spPr>
        <a:xfrm rot="10800000">
          <a:off x="0" y="2076257"/>
          <a:ext cx="3676072" cy="2076257"/>
        </a:xfrm>
        <a:prstGeom prst="round1Rect">
          <a:avLst/>
        </a:prstGeom>
        <a:gradFill rotWithShape="0">
          <a:gsLst>
            <a:gs pos="0">
              <a:schemeClr val="accent3">
                <a:hueOff val="-3305844"/>
                <a:satOff val="539"/>
                <a:lumOff val="1829"/>
                <a:alphaOff val="0"/>
                <a:tint val="98000"/>
                <a:lumMod val="100000"/>
              </a:schemeClr>
            </a:gs>
            <a:gs pos="100000">
              <a:schemeClr val="accent3">
                <a:hueOff val="-3305844"/>
                <a:satOff val="539"/>
                <a:lumOff val="182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Obtiene contraseñas</a:t>
          </a:r>
          <a:endParaRPr lang="es-ES" sz="3600" kern="1200" dirty="0"/>
        </a:p>
      </dsp:txBody>
      <dsp:txXfrm rot="10800000">
        <a:off x="0" y="2595321"/>
        <a:ext cx="3676072" cy="1557193"/>
      </dsp:txXfrm>
    </dsp:sp>
    <dsp:sp modelId="{E48F9D73-E9BB-463F-B399-59742E7AA08B}">
      <dsp:nvSpPr>
        <dsp:cNvPr id="0" name=""/>
        <dsp:cNvSpPr/>
      </dsp:nvSpPr>
      <dsp:spPr>
        <a:xfrm rot="5400000">
          <a:off x="4475980" y="1276350"/>
          <a:ext cx="2076257" cy="3676072"/>
        </a:xfrm>
        <a:prstGeom prst="round1Rect">
          <a:avLst/>
        </a:prstGeom>
        <a:gradFill rotWithShape="0">
          <a:gsLst>
            <a:gs pos="0">
              <a:schemeClr val="accent3">
                <a:hueOff val="-4958767"/>
                <a:satOff val="808"/>
                <a:lumOff val="2744"/>
                <a:alphaOff val="0"/>
                <a:tint val="98000"/>
                <a:lumMod val="100000"/>
              </a:schemeClr>
            </a:gs>
            <a:gs pos="100000">
              <a:schemeClr val="accent3">
                <a:hueOff val="-4958767"/>
                <a:satOff val="808"/>
                <a:lumOff val="274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No necesita diccionarios</a:t>
          </a:r>
          <a:endParaRPr lang="es-ES" sz="3600" kern="1200" dirty="0"/>
        </a:p>
      </dsp:txBody>
      <dsp:txXfrm rot="-5400000">
        <a:off x="3676073" y="2595321"/>
        <a:ext cx="3676072" cy="1557193"/>
      </dsp:txXfrm>
    </dsp:sp>
    <dsp:sp modelId="{FE8EBE95-AE9F-4DFD-8847-4C8FC26CF832}">
      <dsp:nvSpPr>
        <dsp:cNvPr id="0" name=""/>
        <dsp:cNvSpPr/>
      </dsp:nvSpPr>
      <dsp:spPr>
        <a:xfrm>
          <a:off x="2573250" y="1557193"/>
          <a:ext cx="2205643" cy="1038128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WIFITE2</a:t>
          </a:r>
          <a:endParaRPr lang="es-ES" sz="3600" kern="1200" dirty="0"/>
        </a:p>
      </dsp:txBody>
      <dsp:txXfrm>
        <a:off x="2623927" y="1607870"/>
        <a:ext cx="2104289" cy="936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9B413-7661-4CB6-B804-5FEE2F8B58A8}">
      <dsp:nvSpPr>
        <dsp:cNvPr id="0" name=""/>
        <dsp:cNvSpPr/>
      </dsp:nvSpPr>
      <dsp:spPr>
        <a:xfrm>
          <a:off x="63045" y="393562"/>
          <a:ext cx="3651559" cy="331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ESSID</a:t>
          </a:r>
          <a:endParaRPr lang="es-ES" sz="2200" b="1" kern="1200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sp:txBody>
      <dsp:txXfrm>
        <a:off x="63045" y="393562"/>
        <a:ext cx="3651559" cy="331959"/>
      </dsp:txXfrm>
    </dsp:sp>
    <dsp:sp modelId="{E15A9837-AED0-4AC0-8ADF-716408C8AC95}">
      <dsp:nvSpPr>
        <dsp:cNvPr id="0" name=""/>
        <dsp:cNvSpPr/>
      </dsp:nvSpPr>
      <dsp:spPr>
        <a:xfrm>
          <a:off x="63045" y="725522"/>
          <a:ext cx="854464" cy="67621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9F268-9A71-4838-A31A-F87CF15C7C5F}">
      <dsp:nvSpPr>
        <dsp:cNvPr id="0" name=""/>
        <dsp:cNvSpPr/>
      </dsp:nvSpPr>
      <dsp:spPr>
        <a:xfrm>
          <a:off x="576292" y="725522"/>
          <a:ext cx="854464" cy="676214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83A96-2895-4553-9390-9A2F5FA755CE}">
      <dsp:nvSpPr>
        <dsp:cNvPr id="0" name=""/>
        <dsp:cNvSpPr/>
      </dsp:nvSpPr>
      <dsp:spPr>
        <a:xfrm>
          <a:off x="1089944" y="725522"/>
          <a:ext cx="854464" cy="676214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27396-23C3-4780-88BD-546FFDEE7CFC}">
      <dsp:nvSpPr>
        <dsp:cNvPr id="0" name=""/>
        <dsp:cNvSpPr/>
      </dsp:nvSpPr>
      <dsp:spPr>
        <a:xfrm>
          <a:off x="1603191" y="725522"/>
          <a:ext cx="854464" cy="676214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687E1-8A03-43D1-AAEE-BCE1692E6361}">
      <dsp:nvSpPr>
        <dsp:cNvPr id="0" name=""/>
        <dsp:cNvSpPr/>
      </dsp:nvSpPr>
      <dsp:spPr>
        <a:xfrm>
          <a:off x="2116844" y="725522"/>
          <a:ext cx="854464" cy="676214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B373F-F1C1-42E4-BF95-06E392DE63BA}">
      <dsp:nvSpPr>
        <dsp:cNvPr id="0" name=""/>
        <dsp:cNvSpPr/>
      </dsp:nvSpPr>
      <dsp:spPr>
        <a:xfrm>
          <a:off x="2630091" y="725522"/>
          <a:ext cx="854464" cy="67621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863B3-0FDA-4CCA-819B-8B667B0EC066}">
      <dsp:nvSpPr>
        <dsp:cNvPr id="0" name=""/>
        <dsp:cNvSpPr/>
      </dsp:nvSpPr>
      <dsp:spPr>
        <a:xfrm>
          <a:off x="3143743" y="725522"/>
          <a:ext cx="854464" cy="676214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876D3-D3B4-4815-BD6B-86B4CD5CA0FD}">
      <dsp:nvSpPr>
        <dsp:cNvPr id="0" name=""/>
        <dsp:cNvSpPr/>
      </dsp:nvSpPr>
      <dsp:spPr>
        <a:xfrm>
          <a:off x="63045" y="793143"/>
          <a:ext cx="3699029" cy="540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Nombre de la red.</a:t>
          </a:r>
          <a:endParaRPr lang="es-ES" sz="2000" kern="1200" dirty="0"/>
        </a:p>
      </dsp:txBody>
      <dsp:txXfrm>
        <a:off x="63045" y="793143"/>
        <a:ext cx="3699029" cy="540971"/>
      </dsp:txXfrm>
    </dsp:sp>
    <dsp:sp modelId="{611A3B2F-FD36-4E71-9918-E468EDD122AE}">
      <dsp:nvSpPr>
        <dsp:cNvPr id="0" name=""/>
        <dsp:cNvSpPr/>
      </dsp:nvSpPr>
      <dsp:spPr>
        <a:xfrm>
          <a:off x="63045" y="1481065"/>
          <a:ext cx="3651559" cy="331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BSSID</a:t>
          </a:r>
          <a:endParaRPr lang="es-ES" sz="2200" b="1" kern="1200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sp:txBody>
      <dsp:txXfrm>
        <a:off x="63045" y="1481065"/>
        <a:ext cx="3651559" cy="331959"/>
      </dsp:txXfrm>
    </dsp:sp>
    <dsp:sp modelId="{FB7C7EB2-04D6-4590-A9A9-104EB761399B}">
      <dsp:nvSpPr>
        <dsp:cNvPr id="0" name=""/>
        <dsp:cNvSpPr/>
      </dsp:nvSpPr>
      <dsp:spPr>
        <a:xfrm>
          <a:off x="63045" y="1813025"/>
          <a:ext cx="854464" cy="676214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1B9FD-5CED-4324-B374-A8513CEB1286}">
      <dsp:nvSpPr>
        <dsp:cNvPr id="0" name=""/>
        <dsp:cNvSpPr/>
      </dsp:nvSpPr>
      <dsp:spPr>
        <a:xfrm>
          <a:off x="576292" y="1813025"/>
          <a:ext cx="854464" cy="676214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B9730-FE42-4E23-A021-F5502732F236}">
      <dsp:nvSpPr>
        <dsp:cNvPr id="0" name=""/>
        <dsp:cNvSpPr/>
      </dsp:nvSpPr>
      <dsp:spPr>
        <a:xfrm>
          <a:off x="1089944" y="1813025"/>
          <a:ext cx="854464" cy="676214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3CBA4-B571-4E7E-A1BD-FE7285D94C12}">
      <dsp:nvSpPr>
        <dsp:cNvPr id="0" name=""/>
        <dsp:cNvSpPr/>
      </dsp:nvSpPr>
      <dsp:spPr>
        <a:xfrm>
          <a:off x="1603191" y="1813025"/>
          <a:ext cx="854464" cy="67621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85FC9-A748-4923-9496-1170A3B1728B}">
      <dsp:nvSpPr>
        <dsp:cNvPr id="0" name=""/>
        <dsp:cNvSpPr/>
      </dsp:nvSpPr>
      <dsp:spPr>
        <a:xfrm>
          <a:off x="2116844" y="1813025"/>
          <a:ext cx="854464" cy="676214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C0090-1599-475D-9063-280809932653}">
      <dsp:nvSpPr>
        <dsp:cNvPr id="0" name=""/>
        <dsp:cNvSpPr/>
      </dsp:nvSpPr>
      <dsp:spPr>
        <a:xfrm>
          <a:off x="2630091" y="1813025"/>
          <a:ext cx="854464" cy="676214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1F53A-7C59-4E64-8B75-9A2C3E4C51DF}">
      <dsp:nvSpPr>
        <dsp:cNvPr id="0" name=""/>
        <dsp:cNvSpPr/>
      </dsp:nvSpPr>
      <dsp:spPr>
        <a:xfrm>
          <a:off x="3143743" y="1813025"/>
          <a:ext cx="854464" cy="676214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3FDAC-DDAB-4BE4-A841-1877ADCD3C15}">
      <dsp:nvSpPr>
        <dsp:cNvPr id="0" name=""/>
        <dsp:cNvSpPr/>
      </dsp:nvSpPr>
      <dsp:spPr>
        <a:xfrm>
          <a:off x="63045" y="1880646"/>
          <a:ext cx="3699029" cy="540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MAC del Punto de Acceso.</a:t>
          </a:r>
          <a:endParaRPr lang="es-ES" sz="2000" kern="1200" dirty="0"/>
        </a:p>
      </dsp:txBody>
      <dsp:txXfrm>
        <a:off x="63045" y="1880646"/>
        <a:ext cx="3699029" cy="540971"/>
      </dsp:txXfrm>
    </dsp:sp>
    <dsp:sp modelId="{8BA7D436-9419-4FFA-B323-B2661CF50B54}">
      <dsp:nvSpPr>
        <dsp:cNvPr id="0" name=""/>
        <dsp:cNvSpPr/>
      </dsp:nvSpPr>
      <dsp:spPr>
        <a:xfrm>
          <a:off x="63045" y="2568568"/>
          <a:ext cx="3651559" cy="331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WPS</a:t>
          </a:r>
          <a:endParaRPr lang="es-ES" sz="2200" kern="1200" dirty="0"/>
        </a:p>
      </dsp:txBody>
      <dsp:txXfrm>
        <a:off x="63045" y="2568568"/>
        <a:ext cx="3651559" cy="331959"/>
      </dsp:txXfrm>
    </dsp:sp>
    <dsp:sp modelId="{9B4BF80D-3242-4D12-A2F0-CEA5A3CAB4B6}">
      <dsp:nvSpPr>
        <dsp:cNvPr id="0" name=""/>
        <dsp:cNvSpPr/>
      </dsp:nvSpPr>
      <dsp:spPr>
        <a:xfrm>
          <a:off x="63045" y="2900528"/>
          <a:ext cx="854464" cy="676214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21C4E-2DC0-431E-90DA-15603A88B6A8}">
      <dsp:nvSpPr>
        <dsp:cNvPr id="0" name=""/>
        <dsp:cNvSpPr/>
      </dsp:nvSpPr>
      <dsp:spPr>
        <a:xfrm>
          <a:off x="576292" y="2900528"/>
          <a:ext cx="854464" cy="67621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C660F-ABD6-4AD8-8055-44BE24F5E05D}">
      <dsp:nvSpPr>
        <dsp:cNvPr id="0" name=""/>
        <dsp:cNvSpPr/>
      </dsp:nvSpPr>
      <dsp:spPr>
        <a:xfrm>
          <a:off x="1089944" y="2900528"/>
          <a:ext cx="854464" cy="676214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E9F7A-00A0-4166-BE54-3C47191CB87A}">
      <dsp:nvSpPr>
        <dsp:cNvPr id="0" name=""/>
        <dsp:cNvSpPr/>
      </dsp:nvSpPr>
      <dsp:spPr>
        <a:xfrm>
          <a:off x="1603191" y="2900528"/>
          <a:ext cx="854464" cy="676214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721C8-55A4-448A-A18F-C5EF50324656}">
      <dsp:nvSpPr>
        <dsp:cNvPr id="0" name=""/>
        <dsp:cNvSpPr/>
      </dsp:nvSpPr>
      <dsp:spPr>
        <a:xfrm>
          <a:off x="2116844" y="2900528"/>
          <a:ext cx="854464" cy="676214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768AB-D964-4F34-BE60-F73D1C6AC5F3}">
      <dsp:nvSpPr>
        <dsp:cNvPr id="0" name=""/>
        <dsp:cNvSpPr/>
      </dsp:nvSpPr>
      <dsp:spPr>
        <a:xfrm>
          <a:off x="2630091" y="2900528"/>
          <a:ext cx="854464" cy="676214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9140B-9E14-4591-8353-B62E2A8E24D5}">
      <dsp:nvSpPr>
        <dsp:cNvPr id="0" name=""/>
        <dsp:cNvSpPr/>
      </dsp:nvSpPr>
      <dsp:spPr>
        <a:xfrm>
          <a:off x="3143743" y="2900528"/>
          <a:ext cx="854464" cy="67621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802BC-BDD7-4B60-B02F-065C82EC0F76}">
      <dsp:nvSpPr>
        <dsp:cNvPr id="0" name=""/>
        <dsp:cNvSpPr/>
      </dsp:nvSpPr>
      <dsp:spPr>
        <a:xfrm>
          <a:off x="63045" y="2968149"/>
          <a:ext cx="3699029" cy="540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PIN de 8 dígitos para facilitar la conexión al Punto de Acceso.</a:t>
          </a:r>
          <a:endParaRPr lang="es-ES" sz="1600" kern="1200" dirty="0"/>
        </a:p>
      </dsp:txBody>
      <dsp:txXfrm>
        <a:off x="63045" y="2968149"/>
        <a:ext cx="3699029" cy="540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B3952-B4C4-46CE-8E67-E5372F7A7511}">
      <dsp:nvSpPr>
        <dsp:cNvPr id="0" name=""/>
        <dsp:cNvSpPr/>
      </dsp:nvSpPr>
      <dsp:spPr>
        <a:xfrm rot="16200000">
          <a:off x="799907" y="-799907"/>
          <a:ext cx="2076257" cy="3676072"/>
        </a:xfrm>
        <a:prstGeom prst="round1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Un poco más complicado</a:t>
          </a:r>
          <a:endParaRPr lang="es-ES" sz="3600" kern="1200" dirty="0"/>
        </a:p>
      </dsp:txBody>
      <dsp:txXfrm rot="5400000">
        <a:off x="0" y="0"/>
        <a:ext cx="3676072" cy="1557193"/>
      </dsp:txXfrm>
    </dsp:sp>
    <dsp:sp modelId="{73331F7E-85AD-4CFA-8343-DAD24B4C1E71}">
      <dsp:nvSpPr>
        <dsp:cNvPr id="0" name=""/>
        <dsp:cNvSpPr/>
      </dsp:nvSpPr>
      <dsp:spPr>
        <a:xfrm>
          <a:off x="3676072" y="0"/>
          <a:ext cx="3676072" cy="2076257"/>
        </a:xfrm>
        <a:prstGeom prst="round1Rect">
          <a:avLst/>
        </a:prstGeom>
        <a:gradFill rotWithShape="0">
          <a:gsLst>
            <a:gs pos="0">
              <a:schemeClr val="accent2">
                <a:hueOff val="-1036716"/>
                <a:satOff val="-5484"/>
                <a:lumOff val="-2091"/>
                <a:alphaOff val="0"/>
                <a:tint val="98000"/>
                <a:lumMod val="100000"/>
              </a:schemeClr>
            </a:gs>
            <a:gs pos="100000">
              <a:schemeClr val="accent2">
                <a:hueOff val="-1036716"/>
                <a:satOff val="-5484"/>
                <a:lumOff val="-209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Encriptación WPA y WPA2</a:t>
          </a:r>
          <a:endParaRPr lang="es-ES" sz="3600" kern="1200" dirty="0"/>
        </a:p>
      </dsp:txBody>
      <dsp:txXfrm>
        <a:off x="3676072" y="0"/>
        <a:ext cx="3676072" cy="1557193"/>
      </dsp:txXfrm>
    </dsp:sp>
    <dsp:sp modelId="{860F9542-BC87-4A0D-B69D-95CC40D1413B}">
      <dsp:nvSpPr>
        <dsp:cNvPr id="0" name=""/>
        <dsp:cNvSpPr/>
      </dsp:nvSpPr>
      <dsp:spPr>
        <a:xfrm rot="10800000">
          <a:off x="0" y="2076257"/>
          <a:ext cx="3676072" cy="2076257"/>
        </a:xfrm>
        <a:prstGeom prst="round1Rect">
          <a:avLst/>
        </a:prstGeom>
        <a:gradFill rotWithShape="0">
          <a:gsLst>
            <a:gs pos="0">
              <a:schemeClr val="accent2">
                <a:hueOff val="-2073432"/>
                <a:satOff val="-10969"/>
                <a:lumOff val="-4183"/>
                <a:alphaOff val="0"/>
                <a:tint val="98000"/>
                <a:lumMod val="100000"/>
              </a:schemeClr>
            </a:gs>
            <a:gs pos="100000">
              <a:schemeClr val="accent2">
                <a:hueOff val="-2073432"/>
                <a:satOff val="-10969"/>
                <a:lumOff val="-418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Obtiene contraseñas</a:t>
          </a:r>
          <a:endParaRPr lang="es-ES" sz="3600" kern="1200" dirty="0"/>
        </a:p>
      </dsp:txBody>
      <dsp:txXfrm rot="10800000">
        <a:off x="0" y="2595321"/>
        <a:ext cx="3676072" cy="1557193"/>
      </dsp:txXfrm>
    </dsp:sp>
    <dsp:sp modelId="{E48F9D73-E9BB-463F-B399-59742E7AA08B}">
      <dsp:nvSpPr>
        <dsp:cNvPr id="0" name=""/>
        <dsp:cNvSpPr/>
      </dsp:nvSpPr>
      <dsp:spPr>
        <a:xfrm rot="5400000">
          <a:off x="4475980" y="1276350"/>
          <a:ext cx="2076257" cy="3676072"/>
        </a:xfrm>
        <a:prstGeom prst="round1Rect">
          <a:avLst/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/>
            <a:t>Obtiene fácilmente el handshake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/>
            <a:t>(contraseña encriptada)</a:t>
          </a:r>
          <a:endParaRPr lang="es-ES" sz="2500" kern="1200" dirty="0"/>
        </a:p>
      </dsp:txBody>
      <dsp:txXfrm rot="-5400000">
        <a:off x="3676073" y="2595321"/>
        <a:ext cx="3676072" cy="1557193"/>
      </dsp:txXfrm>
    </dsp:sp>
    <dsp:sp modelId="{FE8EBE95-AE9F-4DFD-8847-4C8FC26CF832}">
      <dsp:nvSpPr>
        <dsp:cNvPr id="0" name=""/>
        <dsp:cNvSpPr/>
      </dsp:nvSpPr>
      <dsp:spPr>
        <a:xfrm>
          <a:off x="2573250" y="1557193"/>
          <a:ext cx="2205643" cy="1038128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LINSET</a:t>
          </a:r>
          <a:endParaRPr lang="es-ES" sz="3600" kern="1200" dirty="0"/>
        </a:p>
      </dsp:txBody>
      <dsp:txXfrm>
        <a:off x="2623927" y="1607870"/>
        <a:ext cx="2104289" cy="936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63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1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507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44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71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84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48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8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9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4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10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8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8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82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52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570526" y="2115126"/>
            <a:ext cx="5161481" cy="87316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¿QUÉ ES WIFISLAX?</a:t>
            </a:r>
            <a:endParaRPr lang="es-ES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030123" y="2739829"/>
            <a:ext cx="6242285" cy="3118068"/>
          </a:xfrm>
          <a:prstGeom prst="wav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 un Sistema Operativo Linux Live, que contiene herramientas para auditar redes Wi-Fi.</a:t>
            </a:r>
          </a:p>
          <a:p>
            <a:pPr algn="ctr"/>
            <a:r>
              <a:rPr lang="es-ES" sz="2400" dirty="0" smtClean="0"/>
              <a:t>Se puede instalar en la mayoría de  dispositivos: discos duros, CD/DVD, Pen Drive…</a:t>
            </a:r>
            <a:endParaRPr lang="es-E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33225"/>
            <a:ext cx="3145144" cy="22234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3" y="3371281"/>
            <a:ext cx="2986216" cy="29862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28246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5804" y="1256146"/>
            <a:ext cx="7615633" cy="85128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s-ES" b="1" cap="none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¿QUÉ VENTAJA NOS OFRECE?</a:t>
            </a:r>
            <a:endParaRPr lang="es-ES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808265" y="2107428"/>
            <a:ext cx="6613912" cy="2384405"/>
          </a:xfrm>
          <a:prstGeom prst="wav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Nos permite comprobar la seguridad de una red ante posibles vulnerabilidades mediante el uso de sus herramientas.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642611" y="4945008"/>
            <a:ext cx="2331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WEP</a:t>
            </a:r>
            <a:endParaRPr lang="es-ES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051167" y="4945008"/>
            <a:ext cx="2331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WPA</a:t>
            </a:r>
            <a:endParaRPr lang="es-ES" sz="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116517" y="4945008"/>
            <a:ext cx="2331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WPA2</a:t>
            </a:r>
            <a:endParaRPr lang="es-ES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296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74"/>
                    </a14:imgEffect>
                    <a14:imgEffect>
                      <a14:saturation sat="14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68581" y="240145"/>
            <a:ext cx="9180945" cy="80604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s-ES" b="1" cap="none" dirty="0" smtClean="0">
                <a:ln/>
                <a:solidFill>
                  <a:schemeClr val="accent3"/>
                </a:solidFill>
              </a:rPr>
              <a:t>PRINCIPALES HERRAMIENTAS: WIFITE 2</a:t>
            </a:r>
            <a:endParaRPr lang="es-ES" b="1" cap="none" dirty="0">
              <a:ln/>
              <a:solidFill>
                <a:schemeClr val="accent3"/>
              </a:solidFill>
            </a:endParaRPr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3009217342"/>
              </p:ext>
            </p:extLst>
          </p:nvPr>
        </p:nvGraphicFramePr>
        <p:xfrm>
          <a:off x="2687781" y="1819563"/>
          <a:ext cx="7352145" cy="4152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81152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"/>
            <a:ext cx="8073081" cy="6859149"/>
          </a:xfrm>
        </p:spPr>
      </p:pic>
      <p:graphicFrame>
        <p:nvGraphicFramePr>
          <p:cNvPr id="9" name="Diagrama 8"/>
          <p:cNvGraphicFramePr/>
          <p:nvPr>
            <p:extLst/>
          </p:nvPr>
        </p:nvGraphicFramePr>
        <p:xfrm>
          <a:off x="8101913" y="1071252"/>
          <a:ext cx="4061254" cy="397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0" y="5369590"/>
            <a:ext cx="8687228" cy="1430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uadroTexto 10"/>
          <p:cNvSpPr txBox="1"/>
          <p:nvPr/>
        </p:nvSpPr>
        <p:spPr>
          <a:xfrm>
            <a:off x="8929816" y="107093"/>
            <a:ext cx="2405449" cy="82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WIFITE2</a:t>
            </a:r>
            <a:endParaRPr lang="es-E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9575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74"/>
                    </a14:imgEffect>
                    <a14:imgEffect>
                      <a14:saturation sat="14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1927" y="240145"/>
            <a:ext cx="8737599" cy="80604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PRINCIPALES HERRAMIENTAS: LINSET</a:t>
            </a:r>
            <a:endParaRPr lang="es-ES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3962345356"/>
              </p:ext>
            </p:extLst>
          </p:nvPr>
        </p:nvGraphicFramePr>
        <p:xfrm>
          <a:off x="2687781" y="1819563"/>
          <a:ext cx="7352145" cy="4152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6458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38501" cy="6858000"/>
          </a:xfrm>
          <a:prstGeom prst="rect">
            <a:avLst/>
          </a:prstGeom>
        </p:spPr>
      </p:pic>
      <p:pic>
        <p:nvPicPr>
          <p:cNvPr id="8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0" b="70465"/>
          <a:stretch/>
        </p:blipFill>
        <p:spPr>
          <a:xfrm>
            <a:off x="3990323" y="3678098"/>
            <a:ext cx="7367988" cy="2033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uadroTexto 9"/>
          <p:cNvSpPr txBox="1"/>
          <p:nvPr/>
        </p:nvSpPr>
        <p:spPr>
          <a:xfrm>
            <a:off x="9122019" y="1984642"/>
            <a:ext cx="1809750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LINSET</a:t>
            </a:r>
            <a:endParaRPr lang="es-E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429364" y="4528256"/>
            <a:ext cx="781050" cy="1666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6989302" y="3918692"/>
            <a:ext cx="2647951" cy="3309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9437228" y="4544927"/>
            <a:ext cx="270794" cy="1500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546112" y="4001440"/>
            <a:ext cx="885825" cy="1654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4429363" y="5111716"/>
            <a:ext cx="781051" cy="433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5702881" y="5079800"/>
            <a:ext cx="781051" cy="433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9497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074585" y="617076"/>
            <a:ext cx="723900" cy="12382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908007" y="502777"/>
            <a:ext cx="257176" cy="1142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589592" y="4524377"/>
            <a:ext cx="676276" cy="68579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136496" y="4524377"/>
            <a:ext cx="661989" cy="68579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70345" y="1285875"/>
            <a:ext cx="657225" cy="20954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541215" y="1753580"/>
            <a:ext cx="685801" cy="533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9067800" y="2971800"/>
            <a:ext cx="1809750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LINSET</a:t>
            </a:r>
            <a:endParaRPr lang="es-E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9967911" y="3961360"/>
            <a:ext cx="347663" cy="1439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4298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1" t="-355" r="285" b="57327"/>
          <a:stretch/>
        </p:blipFill>
        <p:spPr>
          <a:xfrm>
            <a:off x="4052301" y="2073824"/>
            <a:ext cx="7849142" cy="31861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18038" y="133350"/>
            <a:ext cx="3857625" cy="661035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2138905" y="1676400"/>
            <a:ext cx="975770" cy="2000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114550" y="1476376"/>
            <a:ext cx="323850" cy="2000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753225" y="452988"/>
            <a:ext cx="1809750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LINSET</a:t>
            </a:r>
            <a:endParaRPr lang="es-E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094256" y="3002690"/>
            <a:ext cx="495300" cy="228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6023538" y="4889442"/>
            <a:ext cx="281029" cy="1238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2434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233</TotalTime>
  <Words>134</Words>
  <Application>Microsoft Office PowerPoint</Application>
  <PresentationFormat>Panorámica</PresentationFormat>
  <Paragraphs>31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Presentación de PowerPoint</vt:lpstr>
      <vt:lpstr>¿QUÉ ES WIFISLAX?</vt:lpstr>
      <vt:lpstr>¿QUÉ VENTAJA NOS OFRECE?</vt:lpstr>
      <vt:lpstr>PRINCIPALES HERRAMIENTAS: WIFITE 2</vt:lpstr>
      <vt:lpstr>Presentación de PowerPoint</vt:lpstr>
      <vt:lpstr>PRINCIPALES HERRAMIENTAS: LINSET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Kahntus666</dc:creator>
  <cp:lastModifiedBy>Anais</cp:lastModifiedBy>
  <cp:revision>84</cp:revision>
  <dcterms:created xsi:type="dcterms:W3CDTF">2016-12-04T22:53:10Z</dcterms:created>
  <dcterms:modified xsi:type="dcterms:W3CDTF">2016-12-05T13:07:27Z</dcterms:modified>
</cp:coreProperties>
</file>